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96" r:id="rId1"/>
  </p:sldMasterIdLst>
  <p:notesMasterIdLst>
    <p:notesMasterId r:id="rId25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</p:sldIdLst>
  <p:sldSz cx="9144000" cy="5143500" type="screen16x9"/>
  <p:notesSz cx="6858000" cy="9144000"/>
  <p:embeddedFontLst>
    <p:embeddedFont>
      <p:font typeface="Archivo" pitchFamily="2" charset="77"/>
      <p:regular r:id="rId26"/>
      <p:bold r:id="rId27"/>
      <p:italic r:id="rId28"/>
      <p:boldItalic r:id="rId29"/>
    </p:embeddedFont>
    <p:embeddedFont>
      <p:font typeface="Archivo Light" pitchFamily="2" charset="77"/>
      <p:regular r:id="rId30"/>
      <p:bold r:id="rId31"/>
      <p:italic r:id="rId32"/>
      <p:boldItalic r:id="rId33"/>
    </p:embeddedFont>
    <p:embeddedFont>
      <p:font typeface="Archivo SemiBold" pitchFamily="2" charset="77"/>
      <p:regular r:id="rId34"/>
      <p:bold r:id="rId35"/>
      <p:italic r:id="rId36"/>
      <p:boldItalic r:id="rId37"/>
    </p:embeddedFont>
    <p:embeddedFont>
      <p:font typeface="Roboto Mono" pitchFamily="49" charset="0"/>
      <p:regular r:id="rId38"/>
      <p:bold r:id="rId39"/>
      <p:italic r:id="rId40"/>
      <p:boldItalic r:id="rId4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534"/>
    <p:restoredTop sz="94660"/>
  </p:normalViewPr>
  <p:slideViewPr>
    <p:cSldViewPr snapToGrid="0">
      <p:cViewPr varScale="1">
        <p:scale>
          <a:sx n="158" d="100"/>
          <a:sy n="158" d="100"/>
        </p:scale>
        <p:origin x="512" y="208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1.fntdata"/><Relationship Id="rId39" Type="http://schemas.openxmlformats.org/officeDocument/2006/relationships/font" Target="fonts/font14.fntdata"/><Relationship Id="rId21" Type="http://schemas.openxmlformats.org/officeDocument/2006/relationships/slide" Target="slides/slide20.xml"/><Relationship Id="rId34" Type="http://schemas.openxmlformats.org/officeDocument/2006/relationships/font" Target="fonts/font9.fntdata"/><Relationship Id="rId42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font" Target="fonts/font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7.fntdata"/><Relationship Id="rId37" Type="http://schemas.openxmlformats.org/officeDocument/2006/relationships/font" Target="fonts/font12.fntdata"/><Relationship Id="rId40" Type="http://schemas.openxmlformats.org/officeDocument/2006/relationships/font" Target="fonts/font15.fntdata"/><Relationship Id="rId45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3.fntdata"/><Relationship Id="rId36" Type="http://schemas.openxmlformats.org/officeDocument/2006/relationships/font" Target="fonts/font11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6.fntdata"/><Relationship Id="rId44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2.fntdata"/><Relationship Id="rId30" Type="http://schemas.openxmlformats.org/officeDocument/2006/relationships/font" Target="fonts/font5.fntdata"/><Relationship Id="rId35" Type="http://schemas.openxmlformats.org/officeDocument/2006/relationships/font" Target="fonts/font10.fntdata"/><Relationship Id="rId43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33" Type="http://schemas.openxmlformats.org/officeDocument/2006/relationships/font" Target="fonts/font8.fntdata"/><Relationship Id="rId38" Type="http://schemas.openxmlformats.org/officeDocument/2006/relationships/font" Target="fonts/font13.fntdata"/><Relationship Id="rId20" Type="http://schemas.openxmlformats.org/officeDocument/2006/relationships/slide" Target="slides/slide19.xml"/><Relationship Id="rId41" Type="http://schemas.openxmlformats.org/officeDocument/2006/relationships/font" Target="fonts/font16.fntdata"/></Relationships>
</file>

<file path=ppt/media/image1.png>
</file>

<file path=ppt/media/image2.jpg>
</file>

<file path=ppt/media/image3.jpg>
</file>

<file path=ppt/media/image4.jpg>
</file>

<file path=ppt/media/image5.jpg>
</file>

<file path=ppt/media/image6.png>
</file>

<file path=ppt/media/image7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" name="Google Shape;450;g3b13ca3a692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1" name="Google Shape;451;g3b13ca3a692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8" name="Google Shape;508;g3b13ca3a692_0_5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9" name="Google Shape;509;g3b13ca3a692_0_5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4" name="Google Shape;514;g3b13ca3a692_0_58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5" name="Google Shape;515;g3b13ca3a692_0_58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9" name="Google Shape;519;g3b13ca3a692_0_4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0" name="Google Shape;520;g3b13ca3a692_0_45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4" name="Google Shape;524;g3b13ca3a692_0_59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5" name="Google Shape;525;g3b13ca3a692_0_59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0" name="Google Shape;530;g3b13ca3a692_0_6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1" name="Google Shape;531;g3b13ca3a692_0_6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6" name="Google Shape;536;g3b13ca3a692_0_6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7" name="Google Shape;537;g3b13ca3a692_0_6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3" name="Google Shape;543;g3b13ca3a692_0_6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4" name="Google Shape;544;g3b13ca3a692_0_6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0" name="Google Shape;550;g3b13ca3a692_0_6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1" name="Google Shape;551;g3b13ca3a692_0_6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7" name="Google Shape;557;g3b13ca3a692_0_6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8" name="Google Shape;558;g3b13ca3a692_0_6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4" name="Google Shape;564;g3b13ca3a692_0_6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5" name="Google Shape;565;g3b13ca3a692_0_6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6" name="Google Shape;456;g3b13ca3a692_0_4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7" name="Google Shape;457;g3b13ca3a692_0_4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1" name="Google Shape;571;g3b13ca3a692_0_6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2" name="Google Shape;572;g3b13ca3a692_0_65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6" name="Google Shape;576;g3b13ca3a692_0_6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7" name="Google Shape;577;g3b13ca3a692_0_6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2" name="Google Shape;582;g3b13ca3a692_0_6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3" name="Google Shape;583;g3b13ca3a692_0_6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8" name="Google Shape;588;g3b13ca3a692_0_67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9" name="Google Shape;589;g3b13ca3a692_0_67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4" name="Google Shape;464;g3b13ca3a692_0_5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5" name="Google Shape;465;g3b13ca3a692_0_5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2" name="Google Shape;472;g3b13ca3a692_0_5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3" name="Google Shape;473;g3b13ca3a692_0_5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0" name="Google Shape;480;g3b13ca3a692_0_5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1" name="Google Shape;481;g3b13ca3a692_0_5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6" name="Google Shape;486;g3b13ca3a692_0_5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7" name="Google Shape;487;g3b13ca3a692_0_5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" name="Google Shape;491;g3b13ca3a692_0_5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2" name="Google Shape;492;g3b13ca3a692_0_5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6" name="Google Shape;496;g3b13ca3a692_0_5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7" name="Google Shape;497;g3b13ca3a692_0_55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2" name="Google Shape;502;g3b13ca3a692_0_5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3" name="Google Shape;503;g3b13ca3a692_0_57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 - Alt 1">
  <p:cSld name="BLANK_2">
    <p:bg>
      <p:bgPr>
        <a:solidFill>
          <a:schemeClr val="dk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oogle Shape;10;p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6775278" y="3560565"/>
            <a:ext cx="2001600" cy="12474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None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None/>
              <a:defRPr sz="1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None/>
              <a:defRPr sz="1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None/>
              <a:defRPr sz="1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None/>
              <a:defRPr sz="1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None/>
              <a:defRPr sz="1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None/>
              <a:defRPr sz="1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None/>
              <a:defRPr sz="1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None/>
              <a:defRPr sz="1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title"/>
          </p:nvPr>
        </p:nvSpPr>
        <p:spPr>
          <a:xfrm>
            <a:off x="361975" y="3082925"/>
            <a:ext cx="6276900" cy="18399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Light"/>
              <a:buNone/>
              <a:defRPr sz="5000">
                <a:latin typeface="Archivo Light"/>
                <a:ea typeface="Archivo Light"/>
                <a:cs typeface="Archivo Light"/>
                <a:sym typeface="Archivo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Light"/>
              <a:buNone/>
              <a:defRPr sz="5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Light"/>
              <a:buNone/>
              <a:defRPr sz="5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Light"/>
              <a:buNone/>
              <a:defRPr sz="5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Light"/>
              <a:buNone/>
              <a:defRPr sz="5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Light"/>
              <a:buNone/>
              <a:defRPr sz="5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Light"/>
              <a:buNone/>
              <a:defRPr sz="5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Light"/>
              <a:buNone/>
              <a:defRPr sz="5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Light"/>
              <a:buNone/>
              <a:defRPr sz="5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ubTitle" idx="2"/>
          </p:nvPr>
        </p:nvSpPr>
        <p:spPr>
          <a:xfrm>
            <a:off x="361975" y="2463075"/>
            <a:ext cx="6276900" cy="4305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Light"/>
              <a:buNone/>
              <a:defRPr>
                <a:latin typeface="Archivo Light"/>
                <a:ea typeface="Archivo Light"/>
                <a:cs typeface="Archivo Light"/>
                <a:sym typeface="Archivo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Light"/>
              <a:buNone/>
              <a:defRPr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Light"/>
              <a:buNone/>
              <a:defRPr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Light"/>
              <a:buNone/>
              <a:defRPr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Light"/>
              <a:buNone/>
              <a:defRPr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Light"/>
              <a:buNone/>
              <a:defRPr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Light"/>
              <a:buNone/>
              <a:defRPr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Light"/>
              <a:buNone/>
              <a:defRPr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Light"/>
              <a:buNone/>
              <a:defRPr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ultiple options">
  <p:cSld name="BLANK_1_1_1_1_1_1_1_1_1_1_1_2_1_1_4">
    <p:bg>
      <p:bgPr>
        <a:solidFill>
          <a:schemeClr val="lt1"/>
        </a:solidFill>
        <a:effectLst/>
      </p:bgPr>
    </p:bg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8" name="Google Shape;108;p1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9" name="Google Shape;109;p11"/>
          <p:cNvSpPr/>
          <p:nvPr/>
        </p:nvSpPr>
        <p:spPr>
          <a:xfrm>
            <a:off x="75" y="1680250"/>
            <a:ext cx="9144000" cy="3467400"/>
          </a:xfrm>
          <a:prstGeom prst="rect">
            <a:avLst/>
          </a:prstGeom>
          <a:gradFill>
            <a:gsLst>
              <a:gs pos="0">
                <a:schemeClr val="accent1"/>
              </a:gs>
              <a:gs pos="91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lin ang="16198662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  <a:latin typeface="Archivo"/>
              <a:ea typeface="Archivo"/>
              <a:cs typeface="Archivo"/>
              <a:sym typeface="Archivo"/>
            </a:endParaRPr>
          </a:p>
        </p:txBody>
      </p:sp>
      <p:sp>
        <p:nvSpPr>
          <p:cNvPr id="110" name="Google Shape;110;p11"/>
          <p:cNvSpPr txBox="1">
            <a:spLocks noGrp="1"/>
          </p:cNvSpPr>
          <p:nvPr>
            <p:ph type="body" idx="1"/>
          </p:nvPr>
        </p:nvSpPr>
        <p:spPr>
          <a:xfrm>
            <a:off x="6892719" y="3499530"/>
            <a:ext cx="1644900" cy="1280400"/>
          </a:xfrm>
          <a:prstGeom prst="rect">
            <a:avLst/>
          </a:prstGeom>
        </p:spPr>
        <p:txBody>
          <a:bodyPr spcFirstLastPara="1" wrap="square" lIns="0" tIns="0" rIns="0" bIns="137150" anchor="b" anchorCtr="0">
            <a:no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●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1pPr>
            <a:lvl2pPr marL="914400" lvl="1" indent="-2921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○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2pPr>
            <a:lvl3pPr marL="1371600" lvl="2" indent="-2921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■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3pPr>
            <a:lvl4pPr marL="1828800" lvl="3" indent="-2921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●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4pPr>
            <a:lvl5pPr marL="2286000" lvl="4" indent="-2921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○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5pPr>
            <a:lvl6pPr marL="2743200" lvl="5" indent="-2921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■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6pPr>
            <a:lvl7pPr marL="3200400" lvl="6" indent="-2921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●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7pPr>
            <a:lvl8pPr marL="3657600" lvl="7" indent="-2921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○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8pPr>
            <a:lvl9pPr marL="4114800" lvl="8" indent="-292100"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000"/>
              <a:buFont typeface="Archivo Light"/>
              <a:buChar char="■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9pPr>
          </a:lstStyle>
          <a:p>
            <a:endParaRPr/>
          </a:p>
        </p:txBody>
      </p:sp>
      <p:sp>
        <p:nvSpPr>
          <p:cNvPr id="111" name="Google Shape;111;p11"/>
          <p:cNvSpPr txBox="1">
            <a:spLocks noGrp="1"/>
          </p:cNvSpPr>
          <p:nvPr>
            <p:ph type="body" idx="2"/>
          </p:nvPr>
        </p:nvSpPr>
        <p:spPr>
          <a:xfrm>
            <a:off x="2649031" y="3499530"/>
            <a:ext cx="1644900" cy="1280400"/>
          </a:xfrm>
          <a:prstGeom prst="rect">
            <a:avLst/>
          </a:prstGeom>
        </p:spPr>
        <p:txBody>
          <a:bodyPr spcFirstLastPara="1" wrap="square" lIns="0" tIns="0" rIns="0" bIns="137150" anchor="b" anchorCtr="0">
            <a:no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●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1pPr>
            <a:lvl2pPr marL="914400" lvl="1" indent="-2921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○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2pPr>
            <a:lvl3pPr marL="1371600" lvl="2" indent="-2921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■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3pPr>
            <a:lvl4pPr marL="1828800" lvl="3" indent="-2921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●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4pPr>
            <a:lvl5pPr marL="2286000" lvl="4" indent="-2921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○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5pPr>
            <a:lvl6pPr marL="2743200" lvl="5" indent="-2921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■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6pPr>
            <a:lvl7pPr marL="3200400" lvl="6" indent="-2921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●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7pPr>
            <a:lvl8pPr marL="3657600" lvl="7" indent="-2921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○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8pPr>
            <a:lvl9pPr marL="4114800" lvl="8" indent="-292100"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000"/>
              <a:buFont typeface="Archivo Light"/>
              <a:buChar char="■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9pPr>
          </a:lstStyle>
          <a:p>
            <a:endParaRPr/>
          </a:p>
        </p:txBody>
      </p:sp>
      <p:sp>
        <p:nvSpPr>
          <p:cNvPr id="112" name="Google Shape;112;p11"/>
          <p:cNvSpPr txBox="1">
            <a:spLocks noGrp="1"/>
          </p:cNvSpPr>
          <p:nvPr>
            <p:ph type="body" idx="3"/>
          </p:nvPr>
        </p:nvSpPr>
        <p:spPr>
          <a:xfrm>
            <a:off x="4770831" y="3499530"/>
            <a:ext cx="1644900" cy="1280400"/>
          </a:xfrm>
          <a:prstGeom prst="rect">
            <a:avLst/>
          </a:prstGeom>
        </p:spPr>
        <p:txBody>
          <a:bodyPr spcFirstLastPara="1" wrap="square" lIns="0" tIns="0" rIns="0" bIns="137150" anchor="b" anchorCtr="0">
            <a:no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●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1pPr>
            <a:lvl2pPr marL="914400" lvl="1" indent="-2921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○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2pPr>
            <a:lvl3pPr marL="1371600" lvl="2" indent="-2921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■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3pPr>
            <a:lvl4pPr marL="1828800" lvl="3" indent="-2921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●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4pPr>
            <a:lvl5pPr marL="2286000" lvl="4" indent="-2921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○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5pPr>
            <a:lvl6pPr marL="2743200" lvl="5" indent="-2921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■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6pPr>
            <a:lvl7pPr marL="3200400" lvl="6" indent="-2921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●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7pPr>
            <a:lvl8pPr marL="3657600" lvl="7" indent="-2921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○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8pPr>
            <a:lvl9pPr marL="4114800" lvl="8" indent="-292100"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000"/>
              <a:buFont typeface="Archivo Light"/>
              <a:buChar char="■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9pPr>
          </a:lstStyle>
          <a:p>
            <a:endParaRPr/>
          </a:p>
        </p:txBody>
      </p:sp>
      <p:sp>
        <p:nvSpPr>
          <p:cNvPr id="113" name="Google Shape;113;p11"/>
          <p:cNvSpPr txBox="1">
            <a:spLocks noGrp="1"/>
          </p:cNvSpPr>
          <p:nvPr>
            <p:ph type="body" idx="4"/>
          </p:nvPr>
        </p:nvSpPr>
        <p:spPr>
          <a:xfrm>
            <a:off x="513318" y="3499530"/>
            <a:ext cx="1644900" cy="1280400"/>
          </a:xfrm>
          <a:prstGeom prst="rect">
            <a:avLst/>
          </a:prstGeom>
        </p:spPr>
        <p:txBody>
          <a:bodyPr spcFirstLastPara="1" wrap="square" lIns="0" tIns="0" rIns="0" bIns="137150" anchor="b" anchorCtr="0">
            <a:no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●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1pPr>
            <a:lvl2pPr marL="914400" lvl="1" indent="-2921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○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2pPr>
            <a:lvl3pPr marL="1371600" lvl="2" indent="-2921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■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3pPr>
            <a:lvl4pPr marL="1828800" lvl="3" indent="-2921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●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4pPr>
            <a:lvl5pPr marL="2286000" lvl="4" indent="-2921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○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5pPr>
            <a:lvl6pPr marL="2743200" lvl="5" indent="-2921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■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6pPr>
            <a:lvl7pPr marL="3200400" lvl="6" indent="-2921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●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7pPr>
            <a:lvl8pPr marL="3657600" lvl="7" indent="-2921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○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8pPr>
            <a:lvl9pPr marL="4114800" lvl="8" indent="-292100"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000"/>
              <a:buFont typeface="Archivo Light"/>
              <a:buChar char="■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9pPr>
          </a:lstStyle>
          <a:p>
            <a:endParaRPr/>
          </a:p>
        </p:txBody>
      </p:sp>
      <p:sp>
        <p:nvSpPr>
          <p:cNvPr id="114" name="Google Shape;114;p11"/>
          <p:cNvSpPr txBox="1">
            <a:spLocks noGrp="1"/>
          </p:cNvSpPr>
          <p:nvPr>
            <p:ph type="subTitle" idx="5"/>
          </p:nvPr>
        </p:nvSpPr>
        <p:spPr>
          <a:xfrm>
            <a:off x="4770838" y="1895401"/>
            <a:ext cx="1644900" cy="7155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Light"/>
              <a:buNone/>
              <a:defRPr sz="5000">
                <a:latin typeface="Archivo Light"/>
                <a:ea typeface="Archivo Light"/>
                <a:cs typeface="Archivo Light"/>
                <a:sym typeface="Archivo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Light"/>
              <a:buNone/>
              <a:defRPr sz="5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Light"/>
              <a:buNone/>
              <a:defRPr sz="5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Light"/>
              <a:buNone/>
              <a:defRPr sz="5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Light"/>
              <a:buNone/>
              <a:defRPr sz="5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Light"/>
              <a:buNone/>
              <a:defRPr sz="5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Light"/>
              <a:buNone/>
              <a:defRPr sz="5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Light"/>
              <a:buNone/>
              <a:defRPr sz="5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Light"/>
              <a:buNone/>
              <a:defRPr sz="5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9pPr>
          </a:lstStyle>
          <a:p>
            <a:endParaRPr/>
          </a:p>
        </p:txBody>
      </p:sp>
      <p:sp>
        <p:nvSpPr>
          <p:cNvPr id="115" name="Google Shape;115;p11"/>
          <p:cNvSpPr txBox="1">
            <a:spLocks noGrp="1"/>
          </p:cNvSpPr>
          <p:nvPr>
            <p:ph type="subTitle" idx="6"/>
          </p:nvPr>
        </p:nvSpPr>
        <p:spPr>
          <a:xfrm>
            <a:off x="2649038" y="1895401"/>
            <a:ext cx="1644900" cy="7155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Light"/>
              <a:buNone/>
              <a:defRPr sz="5000">
                <a:latin typeface="Archivo Light"/>
                <a:ea typeface="Archivo Light"/>
                <a:cs typeface="Archivo Light"/>
                <a:sym typeface="Archivo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Light"/>
              <a:buNone/>
              <a:defRPr sz="5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Light"/>
              <a:buNone/>
              <a:defRPr sz="5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Light"/>
              <a:buNone/>
              <a:defRPr sz="5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Light"/>
              <a:buNone/>
              <a:defRPr sz="5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Light"/>
              <a:buNone/>
              <a:defRPr sz="5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Light"/>
              <a:buNone/>
              <a:defRPr sz="5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Light"/>
              <a:buNone/>
              <a:defRPr sz="5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Light"/>
              <a:buNone/>
              <a:defRPr sz="5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9pPr>
          </a:lstStyle>
          <a:p>
            <a:endParaRPr/>
          </a:p>
        </p:txBody>
      </p:sp>
      <p:sp>
        <p:nvSpPr>
          <p:cNvPr id="116" name="Google Shape;116;p11"/>
          <p:cNvSpPr txBox="1">
            <a:spLocks noGrp="1"/>
          </p:cNvSpPr>
          <p:nvPr>
            <p:ph type="subTitle" idx="7"/>
          </p:nvPr>
        </p:nvSpPr>
        <p:spPr>
          <a:xfrm>
            <a:off x="513325" y="1895401"/>
            <a:ext cx="1644900" cy="7155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Light"/>
              <a:buNone/>
              <a:defRPr sz="5000">
                <a:latin typeface="Archivo Light"/>
                <a:ea typeface="Archivo Light"/>
                <a:cs typeface="Archivo Light"/>
                <a:sym typeface="Archivo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Light"/>
              <a:buNone/>
              <a:defRPr sz="5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Light"/>
              <a:buNone/>
              <a:defRPr sz="5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Light"/>
              <a:buNone/>
              <a:defRPr sz="5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Light"/>
              <a:buNone/>
              <a:defRPr sz="5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Light"/>
              <a:buNone/>
              <a:defRPr sz="5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Light"/>
              <a:buNone/>
              <a:defRPr sz="5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Light"/>
              <a:buNone/>
              <a:defRPr sz="5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Light"/>
              <a:buNone/>
              <a:defRPr sz="5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9pPr>
          </a:lstStyle>
          <a:p>
            <a:endParaRPr/>
          </a:p>
        </p:txBody>
      </p:sp>
      <p:sp>
        <p:nvSpPr>
          <p:cNvPr id="117" name="Google Shape;117;p11"/>
          <p:cNvSpPr txBox="1">
            <a:spLocks noGrp="1"/>
          </p:cNvSpPr>
          <p:nvPr>
            <p:ph type="subTitle" idx="8"/>
          </p:nvPr>
        </p:nvSpPr>
        <p:spPr>
          <a:xfrm>
            <a:off x="6892725" y="1895401"/>
            <a:ext cx="1644900" cy="7155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Light"/>
              <a:buNone/>
              <a:defRPr sz="5000">
                <a:latin typeface="Archivo Light"/>
                <a:ea typeface="Archivo Light"/>
                <a:cs typeface="Archivo Light"/>
                <a:sym typeface="Archivo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Light"/>
              <a:buNone/>
              <a:defRPr sz="5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Light"/>
              <a:buNone/>
              <a:defRPr sz="5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Light"/>
              <a:buNone/>
              <a:defRPr sz="5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Light"/>
              <a:buNone/>
              <a:defRPr sz="5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Light"/>
              <a:buNone/>
              <a:defRPr sz="5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Light"/>
              <a:buNone/>
              <a:defRPr sz="5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Light"/>
              <a:buNone/>
              <a:defRPr sz="5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Light"/>
              <a:buNone/>
              <a:defRPr sz="5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9pPr>
          </a:lstStyle>
          <a:p>
            <a:endParaRPr/>
          </a:p>
        </p:txBody>
      </p:sp>
      <p:sp>
        <p:nvSpPr>
          <p:cNvPr id="118" name="Google Shape;118;p11"/>
          <p:cNvSpPr txBox="1">
            <a:spLocks noGrp="1"/>
          </p:cNvSpPr>
          <p:nvPr>
            <p:ph type="title"/>
          </p:nvPr>
        </p:nvSpPr>
        <p:spPr>
          <a:xfrm>
            <a:off x="362050" y="1066100"/>
            <a:ext cx="8364600" cy="612900"/>
          </a:xfrm>
          <a:prstGeom prst="rect">
            <a:avLst/>
          </a:prstGeom>
        </p:spPr>
        <p:txBody>
          <a:bodyPr spcFirstLastPara="1" wrap="square" lIns="0" tIns="137150" rIns="0" bIns="137150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chivo SemiBold"/>
              <a:buNone/>
              <a:defRPr>
                <a:latin typeface="Archivo SemiBold"/>
                <a:ea typeface="Archivo SemiBold"/>
                <a:cs typeface="Archivo SemiBold"/>
                <a:sym typeface="Archivo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9pPr>
          </a:lstStyle>
          <a:p>
            <a:endParaRPr/>
          </a:p>
        </p:txBody>
      </p:sp>
      <p:sp>
        <p:nvSpPr>
          <p:cNvPr id="119" name="Google Shape;119;p11"/>
          <p:cNvSpPr txBox="1">
            <a:spLocks noGrp="1"/>
          </p:cNvSpPr>
          <p:nvPr>
            <p:ph type="sldNum" idx="12"/>
          </p:nvPr>
        </p:nvSpPr>
        <p:spPr>
          <a:xfrm>
            <a:off x="8227975" y="217725"/>
            <a:ext cx="548700" cy="23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>
            <a:lvl1pPr lvl="0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1pPr>
            <a:lvl2pPr lvl="1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2pPr>
            <a:lvl3pPr lvl="2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3pPr>
            <a:lvl4pPr lvl="3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4pPr>
            <a:lvl5pPr lvl="4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5pPr>
            <a:lvl6pPr lvl="5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6pPr>
            <a:lvl7pPr lvl="6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7pPr>
            <a:lvl8pPr lvl="7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8pPr>
            <a:lvl9pPr lvl="8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20" name="Google Shape;120;p11"/>
          <p:cNvSpPr txBox="1">
            <a:spLocks noGrp="1"/>
          </p:cNvSpPr>
          <p:nvPr>
            <p:ph type="subTitle" idx="9"/>
          </p:nvPr>
        </p:nvSpPr>
        <p:spPr>
          <a:xfrm>
            <a:off x="361975" y="217725"/>
            <a:ext cx="4163100" cy="237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chivo"/>
              <a:buNone/>
              <a:defRPr sz="7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21" name="Google Shape;121;p11"/>
          <p:cNvSpPr txBox="1">
            <a:spLocks noGrp="1"/>
          </p:cNvSpPr>
          <p:nvPr>
            <p:ph type="subTitle" idx="13"/>
          </p:nvPr>
        </p:nvSpPr>
        <p:spPr>
          <a:xfrm>
            <a:off x="6892694" y="2611076"/>
            <a:ext cx="1644900" cy="167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latin typeface="Archivo SemiBold"/>
                <a:ea typeface="Archivo SemiBold"/>
                <a:cs typeface="Archivo SemiBold"/>
                <a:sym typeface="Archivo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9pPr>
          </a:lstStyle>
          <a:p>
            <a:endParaRPr/>
          </a:p>
        </p:txBody>
      </p:sp>
      <p:sp>
        <p:nvSpPr>
          <p:cNvPr id="122" name="Google Shape;122;p11"/>
          <p:cNvSpPr txBox="1">
            <a:spLocks noGrp="1"/>
          </p:cNvSpPr>
          <p:nvPr>
            <p:ph type="subTitle" idx="14"/>
          </p:nvPr>
        </p:nvSpPr>
        <p:spPr>
          <a:xfrm>
            <a:off x="4770856" y="2611076"/>
            <a:ext cx="1644900" cy="167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latin typeface="Archivo SemiBold"/>
                <a:ea typeface="Archivo SemiBold"/>
                <a:cs typeface="Archivo SemiBold"/>
                <a:sym typeface="Archivo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9pPr>
          </a:lstStyle>
          <a:p>
            <a:endParaRPr/>
          </a:p>
        </p:txBody>
      </p:sp>
      <p:sp>
        <p:nvSpPr>
          <p:cNvPr id="123" name="Google Shape;123;p11"/>
          <p:cNvSpPr txBox="1">
            <a:spLocks noGrp="1"/>
          </p:cNvSpPr>
          <p:nvPr>
            <p:ph type="subTitle" idx="15"/>
          </p:nvPr>
        </p:nvSpPr>
        <p:spPr>
          <a:xfrm>
            <a:off x="2648993" y="2611076"/>
            <a:ext cx="1644900" cy="167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latin typeface="Archivo SemiBold"/>
                <a:ea typeface="Archivo SemiBold"/>
                <a:cs typeface="Archivo SemiBold"/>
                <a:sym typeface="Archivo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9pPr>
          </a:lstStyle>
          <a:p>
            <a:endParaRPr/>
          </a:p>
        </p:txBody>
      </p:sp>
      <p:sp>
        <p:nvSpPr>
          <p:cNvPr id="124" name="Google Shape;124;p11"/>
          <p:cNvSpPr txBox="1">
            <a:spLocks noGrp="1"/>
          </p:cNvSpPr>
          <p:nvPr>
            <p:ph type="subTitle" idx="16"/>
          </p:nvPr>
        </p:nvSpPr>
        <p:spPr>
          <a:xfrm>
            <a:off x="513318" y="2611076"/>
            <a:ext cx="1644900" cy="167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latin typeface="Archivo SemiBold"/>
                <a:ea typeface="Archivo SemiBold"/>
                <a:cs typeface="Archivo SemiBold"/>
                <a:sym typeface="Archivo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9pPr>
          </a:lstStyle>
          <a:p>
            <a:endParaRPr/>
          </a:p>
        </p:txBody>
      </p:sp>
      <p:sp>
        <p:nvSpPr>
          <p:cNvPr id="125" name="Google Shape;125;p11"/>
          <p:cNvSpPr txBox="1">
            <a:spLocks noGrp="1"/>
          </p:cNvSpPr>
          <p:nvPr>
            <p:ph type="subTitle" idx="17"/>
          </p:nvPr>
        </p:nvSpPr>
        <p:spPr>
          <a:xfrm>
            <a:off x="361975" y="539900"/>
            <a:ext cx="8367600" cy="318600"/>
          </a:xfrm>
          <a:prstGeom prst="rect">
            <a:avLst/>
          </a:prstGeom>
        </p:spPr>
        <p:txBody>
          <a:bodyPr spcFirstLastPara="1" wrap="square" lIns="0" tIns="0" rIns="0" bIns="0" anchor="b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chivo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cheme - Alt 2">
  <p:cSld name="CUSTOM_36"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7" name="Google Shape;127;p1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28" name="Google Shape;128;p12"/>
          <p:cNvSpPr txBox="1">
            <a:spLocks noGrp="1"/>
          </p:cNvSpPr>
          <p:nvPr>
            <p:ph type="sldNum" idx="12"/>
          </p:nvPr>
        </p:nvSpPr>
        <p:spPr>
          <a:xfrm>
            <a:off x="8227975" y="217725"/>
            <a:ext cx="548700" cy="23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>
            <a:lvl1pPr lvl="0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1pPr>
            <a:lvl2pPr lvl="1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2pPr>
            <a:lvl3pPr lvl="2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3pPr>
            <a:lvl4pPr lvl="3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4pPr>
            <a:lvl5pPr lvl="4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5pPr>
            <a:lvl6pPr lvl="5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6pPr>
            <a:lvl7pPr lvl="6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7pPr>
            <a:lvl8pPr lvl="7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8pPr>
            <a:lvl9pPr lvl="8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29" name="Google Shape;129;p12"/>
          <p:cNvSpPr txBox="1">
            <a:spLocks noGrp="1"/>
          </p:cNvSpPr>
          <p:nvPr>
            <p:ph type="subTitle" idx="1"/>
          </p:nvPr>
        </p:nvSpPr>
        <p:spPr>
          <a:xfrm>
            <a:off x="361975" y="217725"/>
            <a:ext cx="4163100" cy="237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chivo"/>
              <a:buNone/>
              <a:defRPr sz="7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30" name="Google Shape;130;p12"/>
          <p:cNvSpPr txBox="1">
            <a:spLocks noGrp="1"/>
          </p:cNvSpPr>
          <p:nvPr>
            <p:ph type="subTitle" idx="2"/>
          </p:nvPr>
        </p:nvSpPr>
        <p:spPr>
          <a:xfrm>
            <a:off x="6309306" y="1231300"/>
            <a:ext cx="2497800" cy="271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latin typeface="Archivo SemiBold"/>
                <a:ea typeface="Archivo SemiBold"/>
                <a:cs typeface="Archivo SemiBold"/>
                <a:sym typeface="Archivo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9pPr>
          </a:lstStyle>
          <a:p>
            <a:endParaRPr/>
          </a:p>
        </p:txBody>
      </p:sp>
      <p:sp>
        <p:nvSpPr>
          <p:cNvPr id="131" name="Google Shape;131;p12"/>
          <p:cNvSpPr txBox="1">
            <a:spLocks noGrp="1"/>
          </p:cNvSpPr>
          <p:nvPr>
            <p:ph type="subTitle" idx="3"/>
          </p:nvPr>
        </p:nvSpPr>
        <p:spPr>
          <a:xfrm>
            <a:off x="6309306" y="3143400"/>
            <a:ext cx="2497800" cy="271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latin typeface="Archivo SemiBold"/>
                <a:ea typeface="Archivo SemiBold"/>
                <a:cs typeface="Archivo SemiBold"/>
                <a:sym typeface="Archivo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9pPr>
          </a:lstStyle>
          <a:p>
            <a:endParaRPr/>
          </a:p>
        </p:txBody>
      </p:sp>
      <p:sp>
        <p:nvSpPr>
          <p:cNvPr id="132" name="Google Shape;132;p12"/>
          <p:cNvSpPr txBox="1">
            <a:spLocks noGrp="1"/>
          </p:cNvSpPr>
          <p:nvPr>
            <p:ph type="subTitle" idx="4"/>
          </p:nvPr>
        </p:nvSpPr>
        <p:spPr>
          <a:xfrm>
            <a:off x="3322306" y="1231300"/>
            <a:ext cx="2497800" cy="271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latin typeface="Archivo SemiBold"/>
                <a:ea typeface="Archivo SemiBold"/>
                <a:cs typeface="Archivo SemiBold"/>
                <a:sym typeface="Archivo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9pPr>
          </a:lstStyle>
          <a:p>
            <a:endParaRPr/>
          </a:p>
        </p:txBody>
      </p:sp>
      <p:sp>
        <p:nvSpPr>
          <p:cNvPr id="133" name="Google Shape;133;p12"/>
          <p:cNvSpPr txBox="1">
            <a:spLocks noGrp="1"/>
          </p:cNvSpPr>
          <p:nvPr>
            <p:ph type="subTitle" idx="5"/>
          </p:nvPr>
        </p:nvSpPr>
        <p:spPr>
          <a:xfrm>
            <a:off x="361981" y="1231300"/>
            <a:ext cx="2497800" cy="271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latin typeface="Archivo SemiBold"/>
                <a:ea typeface="Archivo SemiBold"/>
                <a:cs typeface="Archivo SemiBold"/>
                <a:sym typeface="Archivo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9pPr>
          </a:lstStyle>
          <a:p>
            <a:endParaRPr/>
          </a:p>
        </p:txBody>
      </p:sp>
      <p:sp>
        <p:nvSpPr>
          <p:cNvPr id="134" name="Google Shape;134;p12"/>
          <p:cNvSpPr txBox="1">
            <a:spLocks noGrp="1"/>
          </p:cNvSpPr>
          <p:nvPr>
            <p:ph type="body" idx="6"/>
          </p:nvPr>
        </p:nvSpPr>
        <p:spPr>
          <a:xfrm>
            <a:off x="361981" y="1502500"/>
            <a:ext cx="2497800" cy="1233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●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1pPr>
            <a:lvl2pPr marL="914400" lvl="1" indent="-2921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○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2pPr>
            <a:lvl3pPr marL="1371600" lvl="2" indent="-2921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■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3pPr>
            <a:lvl4pPr marL="1828800" lvl="3" indent="-2921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●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4pPr>
            <a:lvl5pPr marL="2286000" lvl="4" indent="-2921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○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5pPr>
            <a:lvl6pPr marL="2743200" lvl="5" indent="-2921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■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6pPr>
            <a:lvl7pPr marL="3200400" lvl="6" indent="-2921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●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7pPr>
            <a:lvl8pPr marL="3657600" lvl="7" indent="-2921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○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8pPr>
            <a:lvl9pPr marL="4114800" lvl="8" indent="-292100"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000"/>
              <a:buFont typeface="Archivo Light"/>
              <a:buChar char="■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9pPr>
          </a:lstStyle>
          <a:p>
            <a:endParaRPr/>
          </a:p>
        </p:txBody>
      </p:sp>
      <p:sp>
        <p:nvSpPr>
          <p:cNvPr id="135" name="Google Shape;135;p12"/>
          <p:cNvSpPr txBox="1">
            <a:spLocks noGrp="1"/>
          </p:cNvSpPr>
          <p:nvPr>
            <p:ph type="subTitle" idx="7"/>
          </p:nvPr>
        </p:nvSpPr>
        <p:spPr>
          <a:xfrm>
            <a:off x="339895" y="3143400"/>
            <a:ext cx="5077200" cy="271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latin typeface="Archivo SemiBold"/>
                <a:ea typeface="Archivo SemiBold"/>
                <a:cs typeface="Archivo SemiBold"/>
                <a:sym typeface="Archivo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9pPr>
          </a:lstStyle>
          <a:p>
            <a:endParaRPr/>
          </a:p>
        </p:txBody>
      </p:sp>
      <p:sp>
        <p:nvSpPr>
          <p:cNvPr id="136" name="Google Shape;136;p12"/>
          <p:cNvSpPr txBox="1">
            <a:spLocks noGrp="1"/>
          </p:cNvSpPr>
          <p:nvPr>
            <p:ph type="subTitle" idx="8"/>
          </p:nvPr>
        </p:nvSpPr>
        <p:spPr>
          <a:xfrm>
            <a:off x="339900" y="3632075"/>
            <a:ext cx="1026900" cy="919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latin typeface="Archivo SemiBold"/>
                <a:ea typeface="Archivo SemiBold"/>
                <a:cs typeface="Archivo SemiBold"/>
                <a:sym typeface="Archivo SemiBol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9pPr>
          </a:lstStyle>
          <a:p>
            <a:endParaRPr/>
          </a:p>
        </p:txBody>
      </p:sp>
      <p:sp>
        <p:nvSpPr>
          <p:cNvPr id="137" name="Google Shape;137;p12"/>
          <p:cNvSpPr txBox="1">
            <a:spLocks noGrp="1"/>
          </p:cNvSpPr>
          <p:nvPr>
            <p:ph type="subTitle" idx="9"/>
          </p:nvPr>
        </p:nvSpPr>
        <p:spPr>
          <a:xfrm>
            <a:off x="1428400" y="3632075"/>
            <a:ext cx="1026900" cy="919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latin typeface="Archivo SemiBold"/>
                <a:ea typeface="Archivo SemiBold"/>
                <a:cs typeface="Archivo SemiBold"/>
                <a:sym typeface="Archivo SemiBol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9pPr>
          </a:lstStyle>
          <a:p>
            <a:endParaRPr/>
          </a:p>
        </p:txBody>
      </p:sp>
      <p:sp>
        <p:nvSpPr>
          <p:cNvPr id="138" name="Google Shape;138;p12"/>
          <p:cNvSpPr txBox="1">
            <a:spLocks noGrp="1"/>
          </p:cNvSpPr>
          <p:nvPr>
            <p:ph type="subTitle" idx="13"/>
          </p:nvPr>
        </p:nvSpPr>
        <p:spPr>
          <a:xfrm>
            <a:off x="2516900" y="3632075"/>
            <a:ext cx="1026900" cy="919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latin typeface="Archivo SemiBold"/>
                <a:ea typeface="Archivo SemiBold"/>
                <a:cs typeface="Archivo SemiBold"/>
                <a:sym typeface="Archivo SemiBol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9pPr>
          </a:lstStyle>
          <a:p>
            <a:endParaRPr/>
          </a:p>
        </p:txBody>
      </p:sp>
      <p:sp>
        <p:nvSpPr>
          <p:cNvPr id="139" name="Google Shape;139;p12"/>
          <p:cNvSpPr txBox="1">
            <a:spLocks noGrp="1"/>
          </p:cNvSpPr>
          <p:nvPr>
            <p:ph type="subTitle" idx="14"/>
          </p:nvPr>
        </p:nvSpPr>
        <p:spPr>
          <a:xfrm>
            <a:off x="3605400" y="3632075"/>
            <a:ext cx="1026900" cy="919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latin typeface="Archivo SemiBold"/>
                <a:ea typeface="Archivo SemiBold"/>
                <a:cs typeface="Archivo SemiBold"/>
                <a:sym typeface="Archivo SemiBol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9pPr>
          </a:lstStyle>
          <a:p>
            <a:endParaRPr/>
          </a:p>
        </p:txBody>
      </p:sp>
      <p:sp>
        <p:nvSpPr>
          <p:cNvPr id="140" name="Google Shape;140;p12"/>
          <p:cNvSpPr txBox="1">
            <a:spLocks noGrp="1"/>
          </p:cNvSpPr>
          <p:nvPr>
            <p:ph type="subTitle" idx="15"/>
          </p:nvPr>
        </p:nvSpPr>
        <p:spPr>
          <a:xfrm>
            <a:off x="4693900" y="3632075"/>
            <a:ext cx="1026900" cy="919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latin typeface="Archivo SemiBold"/>
                <a:ea typeface="Archivo SemiBold"/>
                <a:cs typeface="Archivo SemiBold"/>
                <a:sym typeface="Archivo SemiBol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9pPr>
          </a:lstStyle>
          <a:p>
            <a:endParaRPr/>
          </a:p>
        </p:txBody>
      </p:sp>
      <p:sp>
        <p:nvSpPr>
          <p:cNvPr id="141" name="Google Shape;141;p12"/>
          <p:cNvSpPr txBox="1">
            <a:spLocks noGrp="1"/>
          </p:cNvSpPr>
          <p:nvPr>
            <p:ph type="subTitle" idx="16"/>
          </p:nvPr>
        </p:nvSpPr>
        <p:spPr>
          <a:xfrm>
            <a:off x="6309300" y="1634050"/>
            <a:ext cx="1197900" cy="424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latin typeface="Archivo SemiBold"/>
                <a:ea typeface="Archivo SemiBold"/>
                <a:cs typeface="Archivo SemiBold"/>
                <a:sym typeface="Archivo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9pPr>
          </a:lstStyle>
          <a:p>
            <a:endParaRPr/>
          </a:p>
        </p:txBody>
      </p:sp>
      <p:sp>
        <p:nvSpPr>
          <p:cNvPr id="142" name="Google Shape;142;p12"/>
          <p:cNvSpPr txBox="1">
            <a:spLocks noGrp="1"/>
          </p:cNvSpPr>
          <p:nvPr>
            <p:ph type="subTitle" idx="17"/>
          </p:nvPr>
        </p:nvSpPr>
        <p:spPr>
          <a:xfrm>
            <a:off x="7578839" y="1634050"/>
            <a:ext cx="1197900" cy="424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latin typeface="Archivo SemiBold"/>
                <a:ea typeface="Archivo SemiBold"/>
                <a:cs typeface="Archivo SemiBold"/>
                <a:sym typeface="Archivo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9pPr>
          </a:lstStyle>
          <a:p>
            <a:endParaRPr/>
          </a:p>
        </p:txBody>
      </p:sp>
      <p:sp>
        <p:nvSpPr>
          <p:cNvPr id="143" name="Google Shape;143;p12"/>
          <p:cNvSpPr txBox="1">
            <a:spLocks noGrp="1"/>
          </p:cNvSpPr>
          <p:nvPr>
            <p:ph type="subTitle" idx="18"/>
          </p:nvPr>
        </p:nvSpPr>
        <p:spPr>
          <a:xfrm>
            <a:off x="6309300" y="2179450"/>
            <a:ext cx="1197900" cy="424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latin typeface="Archivo SemiBold"/>
                <a:ea typeface="Archivo SemiBold"/>
                <a:cs typeface="Archivo SemiBold"/>
                <a:sym typeface="Archivo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9pPr>
          </a:lstStyle>
          <a:p>
            <a:endParaRPr/>
          </a:p>
        </p:txBody>
      </p:sp>
      <p:sp>
        <p:nvSpPr>
          <p:cNvPr id="144" name="Google Shape;144;p12"/>
          <p:cNvSpPr txBox="1">
            <a:spLocks noGrp="1"/>
          </p:cNvSpPr>
          <p:nvPr>
            <p:ph type="subTitle" idx="19"/>
          </p:nvPr>
        </p:nvSpPr>
        <p:spPr>
          <a:xfrm>
            <a:off x="7578839" y="2179450"/>
            <a:ext cx="1197900" cy="424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latin typeface="Archivo SemiBold"/>
                <a:ea typeface="Archivo SemiBold"/>
                <a:cs typeface="Archivo SemiBold"/>
                <a:sym typeface="Archivo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9pPr>
          </a:lstStyle>
          <a:p>
            <a:endParaRPr/>
          </a:p>
        </p:txBody>
      </p:sp>
      <p:sp>
        <p:nvSpPr>
          <p:cNvPr id="145" name="Google Shape;145;p12"/>
          <p:cNvSpPr txBox="1">
            <a:spLocks noGrp="1"/>
          </p:cNvSpPr>
          <p:nvPr>
            <p:ph type="subTitle" idx="20"/>
          </p:nvPr>
        </p:nvSpPr>
        <p:spPr>
          <a:xfrm>
            <a:off x="361975" y="539900"/>
            <a:ext cx="8367600" cy="318600"/>
          </a:xfrm>
          <a:prstGeom prst="rect">
            <a:avLst/>
          </a:prstGeom>
        </p:spPr>
        <p:txBody>
          <a:bodyPr spcFirstLastPara="1" wrap="square" lIns="0" tIns="0" rIns="0" bIns="0" anchor="b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chivo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cheme - Alt 3">
  <p:cSld name="BLANK_1_1_1_1_1_1_1_1_1_1_1_2_1_1_3">
    <p:bg>
      <p:bgPr>
        <a:solidFill>
          <a:schemeClr val="lt1"/>
        </a:solidFill>
        <a:effectLst/>
      </p:bgPr>
    </p:bg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7" name="Google Shape;147;p1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48" name="Google Shape;148;p13"/>
          <p:cNvSpPr txBox="1">
            <a:spLocks noGrp="1"/>
          </p:cNvSpPr>
          <p:nvPr>
            <p:ph type="title"/>
          </p:nvPr>
        </p:nvSpPr>
        <p:spPr>
          <a:xfrm>
            <a:off x="361975" y="1066100"/>
            <a:ext cx="4119000" cy="1778400"/>
          </a:xfrm>
          <a:prstGeom prst="rect">
            <a:avLst/>
          </a:prstGeom>
        </p:spPr>
        <p:txBody>
          <a:bodyPr spcFirstLastPara="1" wrap="square" lIns="0" tIns="137150" rIns="0" bIns="137150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chivo SemiBold"/>
              <a:buNone/>
              <a:defRPr>
                <a:latin typeface="Archivo SemiBold"/>
                <a:ea typeface="Archivo SemiBold"/>
                <a:cs typeface="Archivo SemiBold"/>
                <a:sym typeface="Archivo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9pPr>
          </a:lstStyle>
          <a:p>
            <a:endParaRPr/>
          </a:p>
        </p:txBody>
      </p:sp>
      <p:sp>
        <p:nvSpPr>
          <p:cNvPr id="149" name="Google Shape;149;p13"/>
          <p:cNvSpPr txBox="1">
            <a:spLocks noGrp="1"/>
          </p:cNvSpPr>
          <p:nvPr>
            <p:ph type="sldNum" idx="12"/>
          </p:nvPr>
        </p:nvSpPr>
        <p:spPr>
          <a:xfrm>
            <a:off x="8227975" y="217725"/>
            <a:ext cx="548700" cy="23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>
            <a:lvl1pPr lvl="0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1pPr>
            <a:lvl2pPr lvl="1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2pPr>
            <a:lvl3pPr lvl="2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3pPr>
            <a:lvl4pPr lvl="3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4pPr>
            <a:lvl5pPr lvl="4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5pPr>
            <a:lvl6pPr lvl="5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6pPr>
            <a:lvl7pPr lvl="6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7pPr>
            <a:lvl8pPr lvl="7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8pPr>
            <a:lvl9pPr lvl="8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50" name="Google Shape;150;p13"/>
          <p:cNvSpPr txBox="1">
            <a:spLocks noGrp="1"/>
          </p:cNvSpPr>
          <p:nvPr>
            <p:ph type="subTitle" idx="1"/>
          </p:nvPr>
        </p:nvSpPr>
        <p:spPr>
          <a:xfrm>
            <a:off x="361975" y="217725"/>
            <a:ext cx="4163100" cy="237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chivo"/>
              <a:buNone/>
              <a:defRPr sz="7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51" name="Google Shape;151;p13"/>
          <p:cNvSpPr txBox="1">
            <a:spLocks noGrp="1"/>
          </p:cNvSpPr>
          <p:nvPr>
            <p:ph type="subTitle" idx="2"/>
          </p:nvPr>
        </p:nvSpPr>
        <p:spPr>
          <a:xfrm>
            <a:off x="4760178" y="1213769"/>
            <a:ext cx="1645800" cy="271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latin typeface="Archivo SemiBold"/>
                <a:ea typeface="Archivo SemiBold"/>
                <a:cs typeface="Archivo SemiBold"/>
                <a:sym typeface="Archivo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9pPr>
          </a:lstStyle>
          <a:p>
            <a:endParaRPr/>
          </a:p>
        </p:txBody>
      </p:sp>
      <p:sp>
        <p:nvSpPr>
          <p:cNvPr id="152" name="Google Shape;152;p13"/>
          <p:cNvSpPr txBox="1">
            <a:spLocks noGrp="1"/>
          </p:cNvSpPr>
          <p:nvPr>
            <p:ph type="body" idx="3"/>
          </p:nvPr>
        </p:nvSpPr>
        <p:spPr>
          <a:xfrm>
            <a:off x="4760178" y="1487419"/>
            <a:ext cx="1645800" cy="1230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●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1pPr>
            <a:lvl2pPr marL="914400" lvl="1" indent="-2921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○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2pPr>
            <a:lvl3pPr marL="1371600" lvl="2" indent="-2921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■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3pPr>
            <a:lvl4pPr marL="1828800" lvl="3" indent="-2921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●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4pPr>
            <a:lvl5pPr marL="2286000" lvl="4" indent="-2921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○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5pPr>
            <a:lvl6pPr marL="2743200" lvl="5" indent="-2921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■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6pPr>
            <a:lvl7pPr marL="3200400" lvl="6" indent="-2921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●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7pPr>
            <a:lvl8pPr marL="3657600" lvl="7" indent="-2921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○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8pPr>
            <a:lvl9pPr marL="4114800" lvl="8" indent="-292100"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000"/>
              <a:buFont typeface="Archivo Light"/>
              <a:buChar char="■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9pPr>
          </a:lstStyle>
          <a:p>
            <a:endParaRPr/>
          </a:p>
        </p:txBody>
      </p:sp>
      <p:sp>
        <p:nvSpPr>
          <p:cNvPr id="153" name="Google Shape;153;p13"/>
          <p:cNvSpPr txBox="1">
            <a:spLocks noGrp="1"/>
          </p:cNvSpPr>
          <p:nvPr>
            <p:ph type="subTitle" idx="4"/>
          </p:nvPr>
        </p:nvSpPr>
        <p:spPr>
          <a:xfrm>
            <a:off x="4760178" y="3138650"/>
            <a:ext cx="1645800" cy="271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latin typeface="Archivo SemiBold"/>
                <a:ea typeface="Archivo SemiBold"/>
                <a:cs typeface="Archivo SemiBold"/>
                <a:sym typeface="Archivo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9pPr>
          </a:lstStyle>
          <a:p>
            <a:endParaRPr/>
          </a:p>
        </p:txBody>
      </p:sp>
      <p:sp>
        <p:nvSpPr>
          <p:cNvPr id="154" name="Google Shape;154;p13"/>
          <p:cNvSpPr txBox="1">
            <a:spLocks noGrp="1"/>
          </p:cNvSpPr>
          <p:nvPr>
            <p:ph type="body" idx="5"/>
          </p:nvPr>
        </p:nvSpPr>
        <p:spPr>
          <a:xfrm>
            <a:off x="4760178" y="3409851"/>
            <a:ext cx="1645800" cy="1233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●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1pPr>
            <a:lvl2pPr marL="914400" lvl="1" indent="-2921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○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2pPr>
            <a:lvl3pPr marL="1371600" lvl="2" indent="-2921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■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3pPr>
            <a:lvl4pPr marL="1828800" lvl="3" indent="-2921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●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4pPr>
            <a:lvl5pPr marL="2286000" lvl="4" indent="-2921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○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5pPr>
            <a:lvl6pPr marL="2743200" lvl="5" indent="-2921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■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6pPr>
            <a:lvl7pPr marL="3200400" lvl="6" indent="-2921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●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7pPr>
            <a:lvl8pPr marL="3657600" lvl="7" indent="-2921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○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8pPr>
            <a:lvl9pPr marL="4114800" lvl="8" indent="-292100"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000"/>
              <a:buFont typeface="Archivo Light"/>
              <a:buChar char="■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9pPr>
          </a:lstStyle>
          <a:p>
            <a:endParaRPr/>
          </a:p>
        </p:txBody>
      </p:sp>
      <p:sp>
        <p:nvSpPr>
          <p:cNvPr id="155" name="Google Shape;155;p13"/>
          <p:cNvSpPr txBox="1">
            <a:spLocks noGrp="1"/>
          </p:cNvSpPr>
          <p:nvPr>
            <p:ph type="subTitle" idx="6"/>
          </p:nvPr>
        </p:nvSpPr>
        <p:spPr>
          <a:xfrm>
            <a:off x="6948350" y="1213769"/>
            <a:ext cx="1645800" cy="271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latin typeface="Archivo SemiBold"/>
                <a:ea typeface="Archivo SemiBold"/>
                <a:cs typeface="Archivo SemiBold"/>
                <a:sym typeface="Archivo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9pPr>
          </a:lstStyle>
          <a:p>
            <a:endParaRPr/>
          </a:p>
        </p:txBody>
      </p:sp>
      <p:sp>
        <p:nvSpPr>
          <p:cNvPr id="156" name="Google Shape;156;p13"/>
          <p:cNvSpPr txBox="1">
            <a:spLocks noGrp="1"/>
          </p:cNvSpPr>
          <p:nvPr>
            <p:ph type="body" idx="7"/>
          </p:nvPr>
        </p:nvSpPr>
        <p:spPr>
          <a:xfrm>
            <a:off x="6948350" y="1487419"/>
            <a:ext cx="1645800" cy="1230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●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1pPr>
            <a:lvl2pPr marL="914400" lvl="1" indent="-2921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○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2pPr>
            <a:lvl3pPr marL="1371600" lvl="2" indent="-2921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■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3pPr>
            <a:lvl4pPr marL="1828800" lvl="3" indent="-2921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●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4pPr>
            <a:lvl5pPr marL="2286000" lvl="4" indent="-2921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○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5pPr>
            <a:lvl6pPr marL="2743200" lvl="5" indent="-2921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■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6pPr>
            <a:lvl7pPr marL="3200400" lvl="6" indent="-2921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●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7pPr>
            <a:lvl8pPr marL="3657600" lvl="7" indent="-2921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○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8pPr>
            <a:lvl9pPr marL="4114800" lvl="8" indent="-292100"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000"/>
              <a:buFont typeface="Archivo Light"/>
              <a:buChar char="■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9pPr>
          </a:lstStyle>
          <a:p>
            <a:endParaRPr/>
          </a:p>
        </p:txBody>
      </p:sp>
      <p:sp>
        <p:nvSpPr>
          <p:cNvPr id="157" name="Google Shape;157;p13"/>
          <p:cNvSpPr txBox="1">
            <a:spLocks noGrp="1"/>
          </p:cNvSpPr>
          <p:nvPr>
            <p:ph type="subTitle" idx="8"/>
          </p:nvPr>
        </p:nvSpPr>
        <p:spPr>
          <a:xfrm>
            <a:off x="6948350" y="3138650"/>
            <a:ext cx="1645800" cy="271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latin typeface="Archivo SemiBold"/>
                <a:ea typeface="Archivo SemiBold"/>
                <a:cs typeface="Archivo SemiBold"/>
                <a:sym typeface="Archivo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9pPr>
          </a:lstStyle>
          <a:p>
            <a:endParaRPr/>
          </a:p>
        </p:txBody>
      </p:sp>
      <p:sp>
        <p:nvSpPr>
          <p:cNvPr id="158" name="Google Shape;158;p13"/>
          <p:cNvSpPr txBox="1">
            <a:spLocks noGrp="1"/>
          </p:cNvSpPr>
          <p:nvPr>
            <p:ph type="body" idx="9"/>
          </p:nvPr>
        </p:nvSpPr>
        <p:spPr>
          <a:xfrm>
            <a:off x="6948350" y="3409851"/>
            <a:ext cx="1645800" cy="1233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●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1pPr>
            <a:lvl2pPr marL="914400" lvl="1" indent="-2921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○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2pPr>
            <a:lvl3pPr marL="1371600" lvl="2" indent="-2921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■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3pPr>
            <a:lvl4pPr marL="1828800" lvl="3" indent="-2921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●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4pPr>
            <a:lvl5pPr marL="2286000" lvl="4" indent="-2921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○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5pPr>
            <a:lvl6pPr marL="2743200" lvl="5" indent="-2921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■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6pPr>
            <a:lvl7pPr marL="3200400" lvl="6" indent="-2921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●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7pPr>
            <a:lvl8pPr marL="3657600" lvl="7" indent="-2921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○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8pPr>
            <a:lvl9pPr marL="4114800" lvl="8" indent="-292100"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000"/>
              <a:buFont typeface="Archivo Light"/>
              <a:buChar char="■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9pPr>
          </a:lstStyle>
          <a:p>
            <a:endParaRPr/>
          </a:p>
        </p:txBody>
      </p:sp>
      <p:sp>
        <p:nvSpPr>
          <p:cNvPr id="159" name="Google Shape;159;p13"/>
          <p:cNvSpPr txBox="1">
            <a:spLocks noGrp="1"/>
          </p:cNvSpPr>
          <p:nvPr>
            <p:ph type="subTitle" idx="13"/>
          </p:nvPr>
        </p:nvSpPr>
        <p:spPr>
          <a:xfrm>
            <a:off x="520650" y="3138650"/>
            <a:ext cx="3770400" cy="271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latin typeface="Archivo SemiBold"/>
                <a:ea typeface="Archivo SemiBold"/>
                <a:cs typeface="Archivo SemiBold"/>
                <a:sym typeface="Archivo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9pPr>
          </a:lstStyle>
          <a:p>
            <a:endParaRPr/>
          </a:p>
        </p:txBody>
      </p:sp>
      <p:sp>
        <p:nvSpPr>
          <p:cNvPr id="160" name="Google Shape;160;p13"/>
          <p:cNvSpPr txBox="1">
            <a:spLocks noGrp="1"/>
          </p:cNvSpPr>
          <p:nvPr>
            <p:ph type="body" idx="14"/>
          </p:nvPr>
        </p:nvSpPr>
        <p:spPr>
          <a:xfrm>
            <a:off x="520650" y="3409850"/>
            <a:ext cx="3770400" cy="1233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●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1pPr>
            <a:lvl2pPr marL="914400" lvl="1" indent="-2921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○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2pPr>
            <a:lvl3pPr marL="1371600" lvl="2" indent="-2921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■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3pPr>
            <a:lvl4pPr marL="1828800" lvl="3" indent="-2921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●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4pPr>
            <a:lvl5pPr marL="2286000" lvl="4" indent="-2921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○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5pPr>
            <a:lvl6pPr marL="2743200" lvl="5" indent="-2921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■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6pPr>
            <a:lvl7pPr marL="3200400" lvl="6" indent="-2921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●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7pPr>
            <a:lvl8pPr marL="3657600" lvl="7" indent="-2921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○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8pPr>
            <a:lvl9pPr marL="4114800" lvl="8" indent="-292100"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000"/>
              <a:buFont typeface="Archivo Light"/>
              <a:buChar char="■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9pPr>
          </a:lstStyle>
          <a:p>
            <a:endParaRPr/>
          </a:p>
        </p:txBody>
      </p:sp>
      <p:sp>
        <p:nvSpPr>
          <p:cNvPr id="161" name="Google Shape;161;p13"/>
          <p:cNvSpPr txBox="1">
            <a:spLocks noGrp="1"/>
          </p:cNvSpPr>
          <p:nvPr>
            <p:ph type="subTitle" idx="15"/>
          </p:nvPr>
        </p:nvSpPr>
        <p:spPr>
          <a:xfrm>
            <a:off x="361975" y="539900"/>
            <a:ext cx="8367600" cy="318600"/>
          </a:xfrm>
          <a:prstGeom prst="rect">
            <a:avLst/>
          </a:prstGeom>
        </p:spPr>
        <p:txBody>
          <a:bodyPr spcFirstLastPara="1" wrap="square" lIns="0" tIns="0" rIns="0" bIns="0" anchor="b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chivo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cheme - Alt 5">
  <p:cSld name="BLANK_1_1_1_1_1_1_1_1_1_1_1_2_1_1_3_2">
    <p:bg>
      <p:bgPr>
        <a:solidFill>
          <a:schemeClr val="lt1"/>
        </a:solidFill>
        <a:effectLst/>
      </p:bgPr>
    </p:bg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3" name="Google Shape;163;p1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64" name="Google Shape;164;p14"/>
          <p:cNvSpPr txBox="1">
            <a:spLocks noGrp="1"/>
          </p:cNvSpPr>
          <p:nvPr>
            <p:ph type="title"/>
          </p:nvPr>
        </p:nvSpPr>
        <p:spPr>
          <a:xfrm>
            <a:off x="361975" y="1066100"/>
            <a:ext cx="1983600" cy="1778400"/>
          </a:xfrm>
          <a:prstGeom prst="rect">
            <a:avLst/>
          </a:prstGeom>
        </p:spPr>
        <p:txBody>
          <a:bodyPr spcFirstLastPara="1" wrap="square" lIns="0" tIns="137150" rIns="0" bIns="137150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chivo SemiBold"/>
              <a:buNone/>
              <a:defRPr>
                <a:latin typeface="Archivo SemiBold"/>
                <a:ea typeface="Archivo SemiBold"/>
                <a:cs typeface="Archivo SemiBold"/>
                <a:sym typeface="Archivo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9pPr>
          </a:lstStyle>
          <a:p>
            <a:endParaRPr/>
          </a:p>
        </p:txBody>
      </p:sp>
      <p:sp>
        <p:nvSpPr>
          <p:cNvPr id="165" name="Google Shape;165;p14"/>
          <p:cNvSpPr txBox="1">
            <a:spLocks noGrp="1"/>
          </p:cNvSpPr>
          <p:nvPr>
            <p:ph type="sldNum" idx="12"/>
          </p:nvPr>
        </p:nvSpPr>
        <p:spPr>
          <a:xfrm>
            <a:off x="8227975" y="217725"/>
            <a:ext cx="548700" cy="23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>
            <a:lvl1pPr lvl="0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1pPr>
            <a:lvl2pPr lvl="1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2pPr>
            <a:lvl3pPr lvl="2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3pPr>
            <a:lvl4pPr lvl="3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4pPr>
            <a:lvl5pPr lvl="4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5pPr>
            <a:lvl6pPr lvl="5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6pPr>
            <a:lvl7pPr lvl="6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7pPr>
            <a:lvl8pPr lvl="7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8pPr>
            <a:lvl9pPr lvl="8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66" name="Google Shape;166;p14"/>
          <p:cNvSpPr txBox="1">
            <a:spLocks noGrp="1"/>
          </p:cNvSpPr>
          <p:nvPr>
            <p:ph type="subTitle" idx="1"/>
          </p:nvPr>
        </p:nvSpPr>
        <p:spPr>
          <a:xfrm>
            <a:off x="361975" y="217725"/>
            <a:ext cx="4163100" cy="237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chivo"/>
              <a:buNone/>
              <a:defRPr sz="7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67" name="Google Shape;167;p14"/>
          <p:cNvSpPr txBox="1">
            <a:spLocks noGrp="1"/>
          </p:cNvSpPr>
          <p:nvPr>
            <p:ph type="subTitle" idx="2"/>
          </p:nvPr>
        </p:nvSpPr>
        <p:spPr>
          <a:xfrm>
            <a:off x="4823525" y="1231300"/>
            <a:ext cx="1645800" cy="271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latin typeface="Archivo SemiBold"/>
                <a:ea typeface="Archivo SemiBold"/>
                <a:cs typeface="Archivo SemiBold"/>
                <a:sym typeface="Archivo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9pPr>
          </a:lstStyle>
          <a:p>
            <a:endParaRPr/>
          </a:p>
        </p:txBody>
      </p:sp>
      <p:sp>
        <p:nvSpPr>
          <p:cNvPr id="168" name="Google Shape;168;p14"/>
          <p:cNvSpPr txBox="1">
            <a:spLocks noGrp="1"/>
          </p:cNvSpPr>
          <p:nvPr>
            <p:ph type="body" idx="3"/>
          </p:nvPr>
        </p:nvSpPr>
        <p:spPr>
          <a:xfrm>
            <a:off x="4823525" y="1504950"/>
            <a:ext cx="1645800" cy="1230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●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1pPr>
            <a:lvl2pPr marL="914400" lvl="1" indent="-2921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○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2pPr>
            <a:lvl3pPr marL="1371600" lvl="2" indent="-2921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■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3pPr>
            <a:lvl4pPr marL="1828800" lvl="3" indent="-2921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●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4pPr>
            <a:lvl5pPr marL="2286000" lvl="4" indent="-2921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○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5pPr>
            <a:lvl6pPr marL="2743200" lvl="5" indent="-2921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■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6pPr>
            <a:lvl7pPr marL="3200400" lvl="6" indent="-2921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●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7pPr>
            <a:lvl8pPr marL="3657600" lvl="7" indent="-2921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○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8pPr>
            <a:lvl9pPr marL="4114800" lvl="8" indent="-292100"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000"/>
              <a:buFont typeface="Archivo Light"/>
              <a:buChar char="■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9pPr>
          </a:lstStyle>
          <a:p>
            <a:endParaRPr/>
          </a:p>
        </p:txBody>
      </p:sp>
      <p:sp>
        <p:nvSpPr>
          <p:cNvPr id="169" name="Google Shape;169;p14"/>
          <p:cNvSpPr txBox="1">
            <a:spLocks noGrp="1"/>
          </p:cNvSpPr>
          <p:nvPr>
            <p:ph type="subTitle" idx="4"/>
          </p:nvPr>
        </p:nvSpPr>
        <p:spPr>
          <a:xfrm>
            <a:off x="4823525" y="3138650"/>
            <a:ext cx="1645800" cy="271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latin typeface="Archivo SemiBold"/>
                <a:ea typeface="Archivo SemiBold"/>
                <a:cs typeface="Archivo SemiBold"/>
                <a:sym typeface="Archivo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9pPr>
          </a:lstStyle>
          <a:p>
            <a:endParaRPr/>
          </a:p>
        </p:txBody>
      </p:sp>
      <p:sp>
        <p:nvSpPr>
          <p:cNvPr id="170" name="Google Shape;170;p14"/>
          <p:cNvSpPr txBox="1">
            <a:spLocks noGrp="1"/>
          </p:cNvSpPr>
          <p:nvPr>
            <p:ph type="body" idx="5"/>
          </p:nvPr>
        </p:nvSpPr>
        <p:spPr>
          <a:xfrm>
            <a:off x="4823525" y="3409851"/>
            <a:ext cx="1645800" cy="1233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●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1pPr>
            <a:lvl2pPr marL="914400" lvl="1" indent="-2921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○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2pPr>
            <a:lvl3pPr marL="1371600" lvl="2" indent="-2921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■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3pPr>
            <a:lvl4pPr marL="1828800" lvl="3" indent="-2921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●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4pPr>
            <a:lvl5pPr marL="2286000" lvl="4" indent="-2921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○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5pPr>
            <a:lvl6pPr marL="2743200" lvl="5" indent="-2921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■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6pPr>
            <a:lvl7pPr marL="3200400" lvl="6" indent="-2921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●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7pPr>
            <a:lvl8pPr marL="3657600" lvl="7" indent="-2921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○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8pPr>
            <a:lvl9pPr marL="4114800" lvl="8" indent="-292100"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000"/>
              <a:buFont typeface="Archivo Light"/>
              <a:buChar char="■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9pPr>
          </a:lstStyle>
          <a:p>
            <a:endParaRPr/>
          </a:p>
        </p:txBody>
      </p:sp>
      <p:sp>
        <p:nvSpPr>
          <p:cNvPr id="171" name="Google Shape;171;p14"/>
          <p:cNvSpPr txBox="1">
            <a:spLocks noGrp="1"/>
          </p:cNvSpPr>
          <p:nvPr>
            <p:ph type="subTitle" idx="6"/>
          </p:nvPr>
        </p:nvSpPr>
        <p:spPr>
          <a:xfrm>
            <a:off x="6948350" y="1231300"/>
            <a:ext cx="1645800" cy="271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latin typeface="Archivo SemiBold"/>
                <a:ea typeface="Archivo SemiBold"/>
                <a:cs typeface="Archivo SemiBold"/>
                <a:sym typeface="Archivo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9pPr>
          </a:lstStyle>
          <a:p>
            <a:endParaRPr/>
          </a:p>
        </p:txBody>
      </p:sp>
      <p:sp>
        <p:nvSpPr>
          <p:cNvPr id="172" name="Google Shape;172;p14"/>
          <p:cNvSpPr txBox="1">
            <a:spLocks noGrp="1"/>
          </p:cNvSpPr>
          <p:nvPr>
            <p:ph type="body" idx="7"/>
          </p:nvPr>
        </p:nvSpPr>
        <p:spPr>
          <a:xfrm>
            <a:off x="6948350" y="1504950"/>
            <a:ext cx="1645800" cy="1230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●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1pPr>
            <a:lvl2pPr marL="914400" lvl="1" indent="-2921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○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2pPr>
            <a:lvl3pPr marL="1371600" lvl="2" indent="-2921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■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3pPr>
            <a:lvl4pPr marL="1828800" lvl="3" indent="-2921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●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4pPr>
            <a:lvl5pPr marL="2286000" lvl="4" indent="-2921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○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5pPr>
            <a:lvl6pPr marL="2743200" lvl="5" indent="-2921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■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6pPr>
            <a:lvl7pPr marL="3200400" lvl="6" indent="-2921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●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7pPr>
            <a:lvl8pPr marL="3657600" lvl="7" indent="-2921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○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8pPr>
            <a:lvl9pPr marL="4114800" lvl="8" indent="-292100"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000"/>
              <a:buFont typeface="Archivo Light"/>
              <a:buChar char="■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9pPr>
          </a:lstStyle>
          <a:p>
            <a:endParaRPr/>
          </a:p>
        </p:txBody>
      </p:sp>
      <p:sp>
        <p:nvSpPr>
          <p:cNvPr id="173" name="Google Shape;173;p14"/>
          <p:cNvSpPr txBox="1">
            <a:spLocks noGrp="1"/>
          </p:cNvSpPr>
          <p:nvPr>
            <p:ph type="subTitle" idx="8"/>
          </p:nvPr>
        </p:nvSpPr>
        <p:spPr>
          <a:xfrm>
            <a:off x="6948350" y="3138650"/>
            <a:ext cx="1645800" cy="271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latin typeface="Archivo SemiBold"/>
                <a:ea typeface="Archivo SemiBold"/>
                <a:cs typeface="Archivo SemiBold"/>
                <a:sym typeface="Archivo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9pPr>
          </a:lstStyle>
          <a:p>
            <a:endParaRPr/>
          </a:p>
        </p:txBody>
      </p:sp>
      <p:sp>
        <p:nvSpPr>
          <p:cNvPr id="174" name="Google Shape;174;p14"/>
          <p:cNvSpPr txBox="1">
            <a:spLocks noGrp="1"/>
          </p:cNvSpPr>
          <p:nvPr>
            <p:ph type="body" idx="9"/>
          </p:nvPr>
        </p:nvSpPr>
        <p:spPr>
          <a:xfrm>
            <a:off x="6948350" y="3409851"/>
            <a:ext cx="1645800" cy="1233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●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1pPr>
            <a:lvl2pPr marL="914400" lvl="1" indent="-2921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○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2pPr>
            <a:lvl3pPr marL="1371600" lvl="2" indent="-2921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■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3pPr>
            <a:lvl4pPr marL="1828800" lvl="3" indent="-2921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●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4pPr>
            <a:lvl5pPr marL="2286000" lvl="4" indent="-2921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○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5pPr>
            <a:lvl6pPr marL="2743200" lvl="5" indent="-2921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■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6pPr>
            <a:lvl7pPr marL="3200400" lvl="6" indent="-2921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●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7pPr>
            <a:lvl8pPr marL="3657600" lvl="7" indent="-2921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○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8pPr>
            <a:lvl9pPr marL="4114800" lvl="8" indent="-292100"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000"/>
              <a:buFont typeface="Archivo Light"/>
              <a:buChar char="■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9pPr>
          </a:lstStyle>
          <a:p>
            <a:endParaRPr/>
          </a:p>
        </p:txBody>
      </p:sp>
      <p:sp>
        <p:nvSpPr>
          <p:cNvPr id="175" name="Google Shape;175;p14"/>
          <p:cNvSpPr txBox="1">
            <a:spLocks noGrp="1"/>
          </p:cNvSpPr>
          <p:nvPr>
            <p:ph type="subTitle" idx="13"/>
          </p:nvPr>
        </p:nvSpPr>
        <p:spPr>
          <a:xfrm>
            <a:off x="573875" y="3138650"/>
            <a:ext cx="1645800" cy="271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latin typeface="Archivo SemiBold"/>
                <a:ea typeface="Archivo SemiBold"/>
                <a:cs typeface="Archivo SemiBold"/>
                <a:sym typeface="Archivo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9pPr>
          </a:lstStyle>
          <a:p>
            <a:endParaRPr/>
          </a:p>
        </p:txBody>
      </p:sp>
      <p:sp>
        <p:nvSpPr>
          <p:cNvPr id="176" name="Google Shape;176;p14"/>
          <p:cNvSpPr txBox="1">
            <a:spLocks noGrp="1"/>
          </p:cNvSpPr>
          <p:nvPr>
            <p:ph type="body" idx="14"/>
          </p:nvPr>
        </p:nvSpPr>
        <p:spPr>
          <a:xfrm>
            <a:off x="573875" y="3409851"/>
            <a:ext cx="1645800" cy="1233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●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1pPr>
            <a:lvl2pPr marL="914400" lvl="1" indent="-2921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○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2pPr>
            <a:lvl3pPr marL="1371600" lvl="2" indent="-2921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■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3pPr>
            <a:lvl4pPr marL="1828800" lvl="3" indent="-2921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●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4pPr>
            <a:lvl5pPr marL="2286000" lvl="4" indent="-2921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○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5pPr>
            <a:lvl6pPr marL="2743200" lvl="5" indent="-2921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■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6pPr>
            <a:lvl7pPr marL="3200400" lvl="6" indent="-2921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●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7pPr>
            <a:lvl8pPr marL="3657600" lvl="7" indent="-2921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○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8pPr>
            <a:lvl9pPr marL="4114800" lvl="8" indent="-292100"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000"/>
              <a:buFont typeface="Archivo Light"/>
              <a:buChar char="■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9pPr>
          </a:lstStyle>
          <a:p>
            <a:endParaRPr/>
          </a:p>
        </p:txBody>
      </p:sp>
      <p:sp>
        <p:nvSpPr>
          <p:cNvPr id="177" name="Google Shape;177;p14"/>
          <p:cNvSpPr txBox="1">
            <a:spLocks noGrp="1"/>
          </p:cNvSpPr>
          <p:nvPr>
            <p:ph type="subTitle" idx="15"/>
          </p:nvPr>
        </p:nvSpPr>
        <p:spPr>
          <a:xfrm>
            <a:off x="2698700" y="3138650"/>
            <a:ext cx="1645800" cy="271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latin typeface="Archivo SemiBold"/>
                <a:ea typeface="Archivo SemiBold"/>
                <a:cs typeface="Archivo SemiBold"/>
                <a:sym typeface="Archivo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9pPr>
          </a:lstStyle>
          <a:p>
            <a:endParaRPr/>
          </a:p>
        </p:txBody>
      </p:sp>
      <p:sp>
        <p:nvSpPr>
          <p:cNvPr id="178" name="Google Shape;178;p14"/>
          <p:cNvSpPr txBox="1">
            <a:spLocks noGrp="1"/>
          </p:cNvSpPr>
          <p:nvPr>
            <p:ph type="body" idx="16"/>
          </p:nvPr>
        </p:nvSpPr>
        <p:spPr>
          <a:xfrm>
            <a:off x="2698700" y="3409851"/>
            <a:ext cx="1645800" cy="1233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●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1pPr>
            <a:lvl2pPr marL="914400" lvl="1" indent="-2921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○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2pPr>
            <a:lvl3pPr marL="1371600" lvl="2" indent="-2921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■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3pPr>
            <a:lvl4pPr marL="1828800" lvl="3" indent="-2921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●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4pPr>
            <a:lvl5pPr marL="2286000" lvl="4" indent="-2921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○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5pPr>
            <a:lvl6pPr marL="2743200" lvl="5" indent="-2921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■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6pPr>
            <a:lvl7pPr marL="3200400" lvl="6" indent="-2921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●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7pPr>
            <a:lvl8pPr marL="3657600" lvl="7" indent="-2921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○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8pPr>
            <a:lvl9pPr marL="4114800" lvl="8" indent="-292100"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000"/>
              <a:buFont typeface="Archivo Light"/>
              <a:buChar char="■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9pPr>
          </a:lstStyle>
          <a:p>
            <a:endParaRPr/>
          </a:p>
        </p:txBody>
      </p:sp>
      <p:sp>
        <p:nvSpPr>
          <p:cNvPr id="179" name="Google Shape;179;p14"/>
          <p:cNvSpPr txBox="1">
            <a:spLocks noGrp="1"/>
          </p:cNvSpPr>
          <p:nvPr>
            <p:ph type="subTitle" idx="17"/>
          </p:nvPr>
        </p:nvSpPr>
        <p:spPr>
          <a:xfrm>
            <a:off x="2698700" y="1229838"/>
            <a:ext cx="1645800" cy="271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latin typeface="Archivo SemiBold"/>
                <a:ea typeface="Archivo SemiBold"/>
                <a:cs typeface="Archivo SemiBold"/>
                <a:sym typeface="Archivo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9pPr>
          </a:lstStyle>
          <a:p>
            <a:endParaRPr/>
          </a:p>
        </p:txBody>
      </p:sp>
      <p:sp>
        <p:nvSpPr>
          <p:cNvPr id="180" name="Google Shape;180;p14"/>
          <p:cNvSpPr txBox="1">
            <a:spLocks noGrp="1"/>
          </p:cNvSpPr>
          <p:nvPr>
            <p:ph type="body" idx="18"/>
          </p:nvPr>
        </p:nvSpPr>
        <p:spPr>
          <a:xfrm>
            <a:off x="2698700" y="1503488"/>
            <a:ext cx="1645800" cy="1230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●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1pPr>
            <a:lvl2pPr marL="914400" lvl="1" indent="-2921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○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2pPr>
            <a:lvl3pPr marL="1371600" lvl="2" indent="-2921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■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3pPr>
            <a:lvl4pPr marL="1828800" lvl="3" indent="-2921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●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4pPr>
            <a:lvl5pPr marL="2286000" lvl="4" indent="-2921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○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5pPr>
            <a:lvl6pPr marL="2743200" lvl="5" indent="-2921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■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6pPr>
            <a:lvl7pPr marL="3200400" lvl="6" indent="-2921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●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7pPr>
            <a:lvl8pPr marL="3657600" lvl="7" indent="-2921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○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8pPr>
            <a:lvl9pPr marL="4114800" lvl="8" indent="-292100"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000"/>
              <a:buFont typeface="Archivo Light"/>
              <a:buChar char="■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9pPr>
          </a:lstStyle>
          <a:p>
            <a:endParaRPr/>
          </a:p>
        </p:txBody>
      </p:sp>
      <p:sp>
        <p:nvSpPr>
          <p:cNvPr id="181" name="Google Shape;181;p14"/>
          <p:cNvSpPr txBox="1">
            <a:spLocks noGrp="1"/>
          </p:cNvSpPr>
          <p:nvPr>
            <p:ph type="subTitle" idx="19"/>
          </p:nvPr>
        </p:nvSpPr>
        <p:spPr>
          <a:xfrm>
            <a:off x="361975" y="537642"/>
            <a:ext cx="8367600" cy="318600"/>
          </a:xfrm>
          <a:prstGeom prst="rect">
            <a:avLst/>
          </a:prstGeom>
        </p:spPr>
        <p:txBody>
          <a:bodyPr spcFirstLastPara="1" wrap="square" lIns="0" tIns="0" rIns="0" bIns="0" anchor="b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chivo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cheme - Alt 6">
  <p:cSld name="CUSTOM_12"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3" name="Google Shape;183;p1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84" name="Google Shape;184;p15"/>
          <p:cNvSpPr txBox="1">
            <a:spLocks noGrp="1"/>
          </p:cNvSpPr>
          <p:nvPr>
            <p:ph type="sldNum" idx="12"/>
          </p:nvPr>
        </p:nvSpPr>
        <p:spPr>
          <a:xfrm>
            <a:off x="8227975" y="217725"/>
            <a:ext cx="548700" cy="23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>
            <a:lvl1pPr lvl="0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1pPr>
            <a:lvl2pPr lvl="1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2pPr>
            <a:lvl3pPr lvl="2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3pPr>
            <a:lvl4pPr lvl="3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4pPr>
            <a:lvl5pPr lvl="4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5pPr>
            <a:lvl6pPr lvl="5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6pPr>
            <a:lvl7pPr lvl="6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7pPr>
            <a:lvl8pPr lvl="7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8pPr>
            <a:lvl9pPr lvl="8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85" name="Google Shape;185;p15"/>
          <p:cNvSpPr txBox="1">
            <a:spLocks noGrp="1"/>
          </p:cNvSpPr>
          <p:nvPr>
            <p:ph type="subTitle" idx="1"/>
          </p:nvPr>
        </p:nvSpPr>
        <p:spPr>
          <a:xfrm>
            <a:off x="361975" y="217725"/>
            <a:ext cx="4163100" cy="237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chivo"/>
              <a:buNone/>
              <a:defRPr sz="7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86" name="Google Shape;186;p15"/>
          <p:cNvSpPr txBox="1">
            <a:spLocks noGrp="1"/>
          </p:cNvSpPr>
          <p:nvPr>
            <p:ph type="body" idx="2"/>
          </p:nvPr>
        </p:nvSpPr>
        <p:spPr>
          <a:xfrm>
            <a:off x="5659300" y="3764525"/>
            <a:ext cx="2931300" cy="885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●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1pPr>
            <a:lvl2pPr marL="914400" lvl="1" indent="-2921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○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2pPr>
            <a:lvl3pPr marL="1371600" lvl="2" indent="-2921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■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3pPr>
            <a:lvl4pPr marL="1828800" lvl="3" indent="-2921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●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4pPr>
            <a:lvl5pPr marL="2286000" lvl="4" indent="-2921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○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5pPr>
            <a:lvl6pPr marL="2743200" lvl="5" indent="-2921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■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6pPr>
            <a:lvl7pPr marL="3200400" lvl="6" indent="-2921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●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7pPr>
            <a:lvl8pPr marL="3657600" lvl="7" indent="-2921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○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8pPr>
            <a:lvl9pPr marL="4114800" lvl="8" indent="-292100"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000"/>
              <a:buFont typeface="Archivo Light"/>
              <a:buChar char="■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9pPr>
          </a:lstStyle>
          <a:p>
            <a:endParaRPr/>
          </a:p>
        </p:txBody>
      </p:sp>
      <p:sp>
        <p:nvSpPr>
          <p:cNvPr id="187" name="Google Shape;187;p15"/>
          <p:cNvSpPr txBox="1">
            <a:spLocks noGrp="1"/>
          </p:cNvSpPr>
          <p:nvPr>
            <p:ph type="body" idx="3"/>
          </p:nvPr>
        </p:nvSpPr>
        <p:spPr>
          <a:xfrm>
            <a:off x="5659350" y="1715800"/>
            <a:ext cx="2931300" cy="455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●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1pPr>
            <a:lvl2pPr marL="914400" lvl="1" indent="-2921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○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2pPr>
            <a:lvl3pPr marL="1371600" lvl="2" indent="-2921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■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3pPr>
            <a:lvl4pPr marL="1828800" lvl="3" indent="-2921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●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4pPr>
            <a:lvl5pPr marL="2286000" lvl="4" indent="-2921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○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5pPr>
            <a:lvl6pPr marL="2743200" lvl="5" indent="-2921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■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6pPr>
            <a:lvl7pPr marL="3200400" lvl="6" indent="-2921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●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7pPr>
            <a:lvl8pPr marL="3657600" lvl="7" indent="-2921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○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8pPr>
            <a:lvl9pPr marL="4114800" lvl="8" indent="-292100"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000"/>
              <a:buFont typeface="Archivo Light"/>
              <a:buChar char="■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9pPr>
          </a:lstStyle>
          <a:p>
            <a:endParaRPr/>
          </a:p>
        </p:txBody>
      </p:sp>
      <p:sp>
        <p:nvSpPr>
          <p:cNvPr id="188" name="Google Shape;188;p15"/>
          <p:cNvSpPr txBox="1">
            <a:spLocks noGrp="1"/>
          </p:cNvSpPr>
          <p:nvPr>
            <p:ph type="subTitle" idx="4"/>
          </p:nvPr>
        </p:nvSpPr>
        <p:spPr>
          <a:xfrm>
            <a:off x="5659350" y="1162000"/>
            <a:ext cx="2931300" cy="553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chivo Light"/>
              <a:buNone/>
              <a:defRPr sz="3000">
                <a:latin typeface="Archivo Light"/>
                <a:ea typeface="Archivo Light"/>
                <a:cs typeface="Archivo Light"/>
                <a:sym typeface="Archivo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Light"/>
              <a:buNone/>
              <a:defRPr sz="5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Light"/>
              <a:buNone/>
              <a:defRPr sz="5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Light"/>
              <a:buNone/>
              <a:defRPr sz="5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Light"/>
              <a:buNone/>
              <a:defRPr sz="5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Light"/>
              <a:buNone/>
              <a:defRPr sz="5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Light"/>
              <a:buNone/>
              <a:defRPr sz="5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Light"/>
              <a:buNone/>
              <a:defRPr sz="5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Light"/>
              <a:buNone/>
              <a:defRPr sz="5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9pPr>
          </a:lstStyle>
          <a:p>
            <a:endParaRPr/>
          </a:p>
        </p:txBody>
      </p:sp>
      <p:sp>
        <p:nvSpPr>
          <p:cNvPr id="189" name="Google Shape;189;p15"/>
          <p:cNvSpPr txBox="1">
            <a:spLocks noGrp="1"/>
          </p:cNvSpPr>
          <p:nvPr>
            <p:ph type="body" idx="5"/>
          </p:nvPr>
        </p:nvSpPr>
        <p:spPr>
          <a:xfrm>
            <a:off x="5659350" y="2986225"/>
            <a:ext cx="2931300" cy="455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●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1pPr>
            <a:lvl2pPr marL="914400" lvl="1" indent="-2921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○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2pPr>
            <a:lvl3pPr marL="1371600" lvl="2" indent="-2921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■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3pPr>
            <a:lvl4pPr marL="1828800" lvl="3" indent="-2921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●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4pPr>
            <a:lvl5pPr marL="2286000" lvl="4" indent="-2921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○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5pPr>
            <a:lvl6pPr marL="2743200" lvl="5" indent="-2921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■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6pPr>
            <a:lvl7pPr marL="3200400" lvl="6" indent="-2921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●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7pPr>
            <a:lvl8pPr marL="3657600" lvl="7" indent="-2921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○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8pPr>
            <a:lvl9pPr marL="4114800" lvl="8" indent="-292100"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000"/>
              <a:buFont typeface="Archivo Light"/>
              <a:buChar char="■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9pPr>
          </a:lstStyle>
          <a:p>
            <a:endParaRPr/>
          </a:p>
        </p:txBody>
      </p:sp>
      <p:sp>
        <p:nvSpPr>
          <p:cNvPr id="190" name="Google Shape;190;p15"/>
          <p:cNvSpPr txBox="1">
            <a:spLocks noGrp="1"/>
          </p:cNvSpPr>
          <p:nvPr>
            <p:ph type="subTitle" idx="6"/>
          </p:nvPr>
        </p:nvSpPr>
        <p:spPr>
          <a:xfrm>
            <a:off x="5659350" y="2432425"/>
            <a:ext cx="2931300" cy="553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chivo Light"/>
              <a:buNone/>
              <a:defRPr sz="3000">
                <a:latin typeface="Archivo Light"/>
                <a:ea typeface="Archivo Light"/>
                <a:cs typeface="Archivo Light"/>
                <a:sym typeface="Archivo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Light"/>
              <a:buNone/>
              <a:defRPr sz="5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Light"/>
              <a:buNone/>
              <a:defRPr sz="5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Light"/>
              <a:buNone/>
              <a:defRPr sz="5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Light"/>
              <a:buNone/>
              <a:defRPr sz="5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Light"/>
              <a:buNone/>
              <a:defRPr sz="5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Light"/>
              <a:buNone/>
              <a:defRPr sz="5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Light"/>
              <a:buNone/>
              <a:defRPr sz="5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Light"/>
              <a:buNone/>
              <a:defRPr sz="5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9pPr>
          </a:lstStyle>
          <a:p>
            <a:endParaRPr/>
          </a:p>
        </p:txBody>
      </p:sp>
      <p:sp>
        <p:nvSpPr>
          <p:cNvPr id="191" name="Google Shape;191;p15"/>
          <p:cNvSpPr txBox="1">
            <a:spLocks noGrp="1"/>
          </p:cNvSpPr>
          <p:nvPr>
            <p:ph type="subTitle" idx="7"/>
          </p:nvPr>
        </p:nvSpPr>
        <p:spPr>
          <a:xfrm>
            <a:off x="361975" y="539900"/>
            <a:ext cx="8367600" cy="318600"/>
          </a:xfrm>
          <a:prstGeom prst="rect">
            <a:avLst/>
          </a:prstGeom>
        </p:spPr>
        <p:txBody>
          <a:bodyPr spcFirstLastPara="1" wrap="square" lIns="0" tIns="0" rIns="0" bIns="0" anchor="b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chivo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Analysis">
  <p:cSld name="BLANK_1_1_1_1_1_1_1_1_1_1_1_2_1_1_3_1_1">
    <p:bg>
      <p:bgPr>
        <a:solidFill>
          <a:schemeClr val="lt1"/>
        </a:solidFill>
        <a:effectLst/>
      </p:bgPr>
    </p:bg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3" name="Google Shape;193;p1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94" name="Google Shape;194;p16"/>
          <p:cNvSpPr txBox="1">
            <a:spLocks noGrp="1"/>
          </p:cNvSpPr>
          <p:nvPr>
            <p:ph type="body" idx="1"/>
          </p:nvPr>
        </p:nvSpPr>
        <p:spPr>
          <a:xfrm>
            <a:off x="4823525" y="4007225"/>
            <a:ext cx="1645800" cy="681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921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●"/>
              <a:defRPr sz="1000"/>
            </a:lvl1pPr>
            <a:lvl2pPr marL="914400" lvl="1" indent="-2921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○"/>
              <a:defRPr sz="1000"/>
            </a:lvl2pPr>
            <a:lvl3pPr marL="1371600" lvl="2" indent="-2921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■"/>
              <a:defRPr sz="1000"/>
            </a:lvl3pPr>
            <a:lvl4pPr marL="1828800" lvl="3" indent="-2921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●"/>
              <a:defRPr sz="1000"/>
            </a:lvl4pPr>
            <a:lvl5pPr marL="2286000" lvl="4" indent="-2921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○"/>
              <a:defRPr sz="1000"/>
            </a:lvl5pPr>
            <a:lvl6pPr marL="2743200" lvl="5" indent="-2921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■"/>
              <a:defRPr sz="1000"/>
            </a:lvl6pPr>
            <a:lvl7pPr marL="3200400" lvl="6" indent="-2921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●"/>
              <a:defRPr sz="1000"/>
            </a:lvl7pPr>
            <a:lvl8pPr marL="3657600" lvl="7" indent="-2921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○"/>
              <a:defRPr sz="1000"/>
            </a:lvl8pPr>
            <a:lvl9pPr marL="4114800" lvl="8" indent="-292100">
              <a:lnSpc>
                <a:spcPct val="100000"/>
              </a:lnSpc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000"/>
              <a:buFont typeface="Archivo Light"/>
              <a:buChar char="■"/>
              <a:defRPr sz="1000"/>
            </a:lvl9pPr>
          </a:lstStyle>
          <a:p>
            <a:endParaRPr/>
          </a:p>
        </p:txBody>
      </p:sp>
      <p:sp>
        <p:nvSpPr>
          <p:cNvPr id="195" name="Google Shape;195;p16"/>
          <p:cNvSpPr txBox="1">
            <a:spLocks noGrp="1"/>
          </p:cNvSpPr>
          <p:nvPr>
            <p:ph type="body" idx="2"/>
          </p:nvPr>
        </p:nvSpPr>
        <p:spPr>
          <a:xfrm>
            <a:off x="6948350" y="4007225"/>
            <a:ext cx="1645800" cy="681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●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1pPr>
            <a:lvl2pPr marL="914400" lvl="1" indent="-2921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○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2pPr>
            <a:lvl3pPr marL="1371600" lvl="2" indent="-2921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■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3pPr>
            <a:lvl4pPr marL="1828800" lvl="3" indent="-2921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●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4pPr>
            <a:lvl5pPr marL="2286000" lvl="4" indent="-2921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○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5pPr>
            <a:lvl6pPr marL="2743200" lvl="5" indent="-2921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■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6pPr>
            <a:lvl7pPr marL="3200400" lvl="6" indent="-2921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●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7pPr>
            <a:lvl8pPr marL="3657600" lvl="7" indent="-2921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○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8pPr>
            <a:lvl9pPr marL="4114800" lvl="8" indent="-292100"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000"/>
              <a:buFont typeface="Archivo Light"/>
              <a:buChar char="■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9pPr>
          </a:lstStyle>
          <a:p>
            <a:endParaRPr/>
          </a:p>
        </p:txBody>
      </p:sp>
      <p:sp>
        <p:nvSpPr>
          <p:cNvPr id="196" name="Google Shape;196;p16"/>
          <p:cNvSpPr txBox="1">
            <a:spLocks noGrp="1"/>
          </p:cNvSpPr>
          <p:nvPr>
            <p:ph type="title"/>
          </p:nvPr>
        </p:nvSpPr>
        <p:spPr>
          <a:xfrm>
            <a:off x="359200" y="1067375"/>
            <a:ext cx="3996300" cy="1778400"/>
          </a:xfrm>
          <a:prstGeom prst="rect">
            <a:avLst/>
          </a:prstGeom>
        </p:spPr>
        <p:txBody>
          <a:bodyPr spcFirstLastPara="1" wrap="square" lIns="0" tIns="137150" rIns="0" bIns="137150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chivo SemiBold"/>
              <a:buNone/>
              <a:defRPr>
                <a:latin typeface="Archivo SemiBold"/>
                <a:ea typeface="Archivo SemiBold"/>
                <a:cs typeface="Archivo SemiBold"/>
                <a:sym typeface="Archivo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Font typeface="Archivo SemiBold"/>
              <a:buNone/>
              <a:defRPr sz="2000">
                <a:latin typeface="Archivo SemiBold"/>
                <a:ea typeface="Archivo SemiBold"/>
                <a:cs typeface="Archivo SemiBold"/>
                <a:sym typeface="Archivo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Font typeface="Archivo SemiBold"/>
              <a:buNone/>
              <a:defRPr sz="2000">
                <a:latin typeface="Archivo SemiBold"/>
                <a:ea typeface="Archivo SemiBold"/>
                <a:cs typeface="Archivo SemiBold"/>
                <a:sym typeface="Archivo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Font typeface="Archivo SemiBold"/>
              <a:buNone/>
              <a:defRPr sz="2000">
                <a:latin typeface="Archivo SemiBold"/>
                <a:ea typeface="Archivo SemiBold"/>
                <a:cs typeface="Archivo SemiBold"/>
                <a:sym typeface="Archivo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Font typeface="Archivo SemiBold"/>
              <a:buNone/>
              <a:defRPr sz="2000">
                <a:latin typeface="Archivo SemiBold"/>
                <a:ea typeface="Archivo SemiBold"/>
                <a:cs typeface="Archivo SemiBold"/>
                <a:sym typeface="Archivo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Font typeface="Archivo SemiBold"/>
              <a:buNone/>
              <a:defRPr sz="2000">
                <a:latin typeface="Archivo SemiBold"/>
                <a:ea typeface="Archivo SemiBold"/>
                <a:cs typeface="Archivo SemiBold"/>
                <a:sym typeface="Archivo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Font typeface="Archivo SemiBold"/>
              <a:buNone/>
              <a:defRPr sz="2000">
                <a:latin typeface="Archivo SemiBold"/>
                <a:ea typeface="Archivo SemiBold"/>
                <a:cs typeface="Archivo SemiBold"/>
                <a:sym typeface="Archivo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Font typeface="Archivo SemiBold"/>
              <a:buNone/>
              <a:defRPr sz="2000">
                <a:latin typeface="Archivo SemiBold"/>
                <a:ea typeface="Archivo SemiBold"/>
                <a:cs typeface="Archivo SemiBold"/>
                <a:sym typeface="Archivo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Font typeface="Archivo SemiBold"/>
              <a:buNone/>
              <a:defRPr sz="2000">
                <a:latin typeface="Archivo SemiBold"/>
                <a:ea typeface="Archivo SemiBold"/>
                <a:cs typeface="Archivo SemiBold"/>
                <a:sym typeface="Archivo SemiBold"/>
              </a:defRPr>
            </a:lvl9pPr>
          </a:lstStyle>
          <a:p>
            <a:endParaRPr/>
          </a:p>
        </p:txBody>
      </p:sp>
      <p:sp>
        <p:nvSpPr>
          <p:cNvPr id="197" name="Google Shape;197;p16"/>
          <p:cNvSpPr txBox="1">
            <a:spLocks noGrp="1"/>
          </p:cNvSpPr>
          <p:nvPr>
            <p:ph type="sldNum" idx="12"/>
          </p:nvPr>
        </p:nvSpPr>
        <p:spPr>
          <a:xfrm>
            <a:off x="8227975" y="217725"/>
            <a:ext cx="548700" cy="23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>
            <a:lvl1pPr lvl="0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1pPr>
            <a:lvl2pPr lvl="1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2pPr>
            <a:lvl3pPr lvl="2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3pPr>
            <a:lvl4pPr lvl="3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4pPr>
            <a:lvl5pPr lvl="4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5pPr>
            <a:lvl6pPr lvl="5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6pPr>
            <a:lvl7pPr lvl="6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7pPr>
            <a:lvl8pPr lvl="7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8pPr>
            <a:lvl9pPr lvl="8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98" name="Google Shape;198;p16"/>
          <p:cNvSpPr txBox="1">
            <a:spLocks noGrp="1"/>
          </p:cNvSpPr>
          <p:nvPr>
            <p:ph type="subTitle" idx="3"/>
          </p:nvPr>
        </p:nvSpPr>
        <p:spPr>
          <a:xfrm>
            <a:off x="361975" y="217725"/>
            <a:ext cx="4163100" cy="237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chivo"/>
              <a:buNone/>
              <a:defRPr sz="7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99" name="Google Shape;199;p16"/>
          <p:cNvSpPr txBox="1">
            <a:spLocks noGrp="1"/>
          </p:cNvSpPr>
          <p:nvPr>
            <p:ph type="body" idx="4"/>
          </p:nvPr>
        </p:nvSpPr>
        <p:spPr>
          <a:xfrm>
            <a:off x="346275" y="3390625"/>
            <a:ext cx="3996300" cy="1416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●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1pPr>
            <a:lvl2pPr marL="914400" lvl="1" indent="-2921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○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2pPr>
            <a:lvl3pPr marL="1371600" lvl="2" indent="-2921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■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3pPr>
            <a:lvl4pPr marL="1828800" lvl="3" indent="-2921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●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4pPr>
            <a:lvl5pPr marL="2286000" lvl="4" indent="-2921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○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5pPr>
            <a:lvl6pPr marL="2743200" lvl="5" indent="-2921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■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6pPr>
            <a:lvl7pPr marL="3200400" lvl="6" indent="-2921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●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7pPr>
            <a:lvl8pPr marL="3657600" lvl="7" indent="-2921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○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8pPr>
            <a:lvl9pPr marL="4114800" lvl="8" indent="-292100"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000"/>
              <a:buFont typeface="Archivo Light"/>
              <a:buChar char="■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9pPr>
          </a:lstStyle>
          <a:p>
            <a:endParaRPr/>
          </a:p>
        </p:txBody>
      </p:sp>
      <p:sp>
        <p:nvSpPr>
          <p:cNvPr id="200" name="Google Shape;200;p16"/>
          <p:cNvSpPr txBox="1">
            <a:spLocks noGrp="1"/>
          </p:cNvSpPr>
          <p:nvPr>
            <p:ph type="body" idx="5"/>
          </p:nvPr>
        </p:nvSpPr>
        <p:spPr>
          <a:xfrm>
            <a:off x="4823525" y="2099875"/>
            <a:ext cx="1645800" cy="681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●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1pPr>
            <a:lvl2pPr marL="914400" lvl="1" indent="-2921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○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2pPr>
            <a:lvl3pPr marL="1371600" lvl="2" indent="-2921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■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3pPr>
            <a:lvl4pPr marL="1828800" lvl="3" indent="-2921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●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4pPr>
            <a:lvl5pPr marL="2286000" lvl="4" indent="-2921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○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5pPr>
            <a:lvl6pPr marL="2743200" lvl="5" indent="-2921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■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6pPr>
            <a:lvl7pPr marL="3200400" lvl="6" indent="-2921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●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7pPr>
            <a:lvl8pPr marL="3657600" lvl="7" indent="-2921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○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8pPr>
            <a:lvl9pPr marL="4114800" lvl="8" indent="-292100"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000"/>
              <a:buFont typeface="Archivo Light"/>
              <a:buChar char="■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9pPr>
          </a:lstStyle>
          <a:p>
            <a:endParaRPr/>
          </a:p>
        </p:txBody>
      </p:sp>
      <p:sp>
        <p:nvSpPr>
          <p:cNvPr id="201" name="Google Shape;201;p16"/>
          <p:cNvSpPr txBox="1">
            <a:spLocks noGrp="1"/>
          </p:cNvSpPr>
          <p:nvPr>
            <p:ph type="body" idx="6"/>
          </p:nvPr>
        </p:nvSpPr>
        <p:spPr>
          <a:xfrm>
            <a:off x="6948350" y="2099875"/>
            <a:ext cx="1645800" cy="681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●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1pPr>
            <a:lvl2pPr marL="914400" lvl="1" indent="-2921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○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2pPr>
            <a:lvl3pPr marL="1371600" lvl="2" indent="-2921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■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3pPr>
            <a:lvl4pPr marL="1828800" lvl="3" indent="-2921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●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4pPr>
            <a:lvl5pPr marL="2286000" lvl="4" indent="-2921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○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5pPr>
            <a:lvl6pPr marL="2743200" lvl="5" indent="-2921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■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6pPr>
            <a:lvl7pPr marL="3200400" lvl="6" indent="-2921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●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7pPr>
            <a:lvl8pPr marL="3657600" lvl="7" indent="-2921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○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8pPr>
            <a:lvl9pPr marL="4114800" lvl="8" indent="-292100"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000"/>
              <a:buFont typeface="Archivo Light"/>
              <a:buChar char="■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9pPr>
          </a:lstStyle>
          <a:p>
            <a:endParaRPr/>
          </a:p>
        </p:txBody>
      </p:sp>
      <p:sp>
        <p:nvSpPr>
          <p:cNvPr id="202" name="Google Shape;202;p16"/>
          <p:cNvSpPr txBox="1">
            <a:spLocks noGrp="1"/>
          </p:cNvSpPr>
          <p:nvPr>
            <p:ph type="subTitle" idx="7"/>
          </p:nvPr>
        </p:nvSpPr>
        <p:spPr>
          <a:xfrm>
            <a:off x="6948350" y="1182175"/>
            <a:ext cx="1645800" cy="917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500"/>
              <a:buFont typeface="Archivo SemiBold"/>
              <a:buNone/>
              <a:defRPr sz="5500">
                <a:latin typeface="Archivo SemiBold"/>
                <a:ea typeface="Archivo SemiBold"/>
                <a:cs typeface="Archivo SemiBold"/>
                <a:sym typeface="Archivo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500"/>
              <a:buFont typeface="Archivo SemiBold"/>
              <a:buNone/>
              <a:defRPr sz="55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500"/>
              <a:buFont typeface="Archivo SemiBold"/>
              <a:buNone/>
              <a:defRPr sz="55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500"/>
              <a:buFont typeface="Archivo SemiBold"/>
              <a:buNone/>
              <a:defRPr sz="55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500"/>
              <a:buFont typeface="Archivo SemiBold"/>
              <a:buNone/>
              <a:defRPr sz="55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500"/>
              <a:buFont typeface="Archivo SemiBold"/>
              <a:buNone/>
              <a:defRPr sz="55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500"/>
              <a:buFont typeface="Archivo SemiBold"/>
              <a:buNone/>
              <a:defRPr sz="55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500"/>
              <a:buFont typeface="Archivo SemiBold"/>
              <a:buNone/>
              <a:defRPr sz="55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500"/>
              <a:buFont typeface="Archivo SemiBold"/>
              <a:buNone/>
              <a:defRPr sz="55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9pPr>
          </a:lstStyle>
          <a:p>
            <a:endParaRPr/>
          </a:p>
        </p:txBody>
      </p:sp>
      <p:sp>
        <p:nvSpPr>
          <p:cNvPr id="203" name="Google Shape;203;p16"/>
          <p:cNvSpPr txBox="1">
            <a:spLocks noGrp="1"/>
          </p:cNvSpPr>
          <p:nvPr>
            <p:ph type="subTitle" idx="8"/>
          </p:nvPr>
        </p:nvSpPr>
        <p:spPr>
          <a:xfrm>
            <a:off x="4823525" y="1182175"/>
            <a:ext cx="1645800" cy="917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500"/>
              <a:buFont typeface="Archivo SemiBold"/>
              <a:buNone/>
              <a:defRPr sz="5500">
                <a:latin typeface="Archivo SemiBold"/>
                <a:ea typeface="Archivo SemiBold"/>
                <a:cs typeface="Archivo SemiBold"/>
                <a:sym typeface="Archivo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500"/>
              <a:buFont typeface="Archivo SemiBold"/>
              <a:buNone/>
              <a:defRPr sz="55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500"/>
              <a:buFont typeface="Archivo SemiBold"/>
              <a:buNone/>
              <a:defRPr sz="55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500"/>
              <a:buFont typeface="Archivo SemiBold"/>
              <a:buNone/>
              <a:defRPr sz="55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500"/>
              <a:buFont typeface="Archivo SemiBold"/>
              <a:buNone/>
              <a:defRPr sz="55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500"/>
              <a:buFont typeface="Archivo SemiBold"/>
              <a:buNone/>
              <a:defRPr sz="55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500"/>
              <a:buFont typeface="Archivo SemiBold"/>
              <a:buNone/>
              <a:defRPr sz="55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500"/>
              <a:buFont typeface="Archivo SemiBold"/>
              <a:buNone/>
              <a:defRPr sz="55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500"/>
              <a:buFont typeface="Archivo SemiBold"/>
              <a:buNone/>
              <a:defRPr sz="55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9pPr>
          </a:lstStyle>
          <a:p>
            <a:endParaRPr/>
          </a:p>
        </p:txBody>
      </p:sp>
      <p:sp>
        <p:nvSpPr>
          <p:cNvPr id="204" name="Google Shape;204;p16"/>
          <p:cNvSpPr txBox="1">
            <a:spLocks noGrp="1"/>
          </p:cNvSpPr>
          <p:nvPr>
            <p:ph type="subTitle" idx="9"/>
          </p:nvPr>
        </p:nvSpPr>
        <p:spPr>
          <a:xfrm>
            <a:off x="4823525" y="3089525"/>
            <a:ext cx="1645800" cy="917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500"/>
              <a:buFont typeface="Archivo SemiBold"/>
              <a:buNone/>
              <a:defRPr sz="5500">
                <a:latin typeface="Archivo SemiBold"/>
                <a:ea typeface="Archivo SemiBold"/>
                <a:cs typeface="Archivo SemiBold"/>
                <a:sym typeface="Archivo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500"/>
              <a:buFont typeface="Archivo SemiBold"/>
              <a:buNone/>
              <a:defRPr sz="55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500"/>
              <a:buFont typeface="Archivo SemiBold"/>
              <a:buNone/>
              <a:defRPr sz="55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500"/>
              <a:buFont typeface="Archivo SemiBold"/>
              <a:buNone/>
              <a:defRPr sz="55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500"/>
              <a:buFont typeface="Archivo SemiBold"/>
              <a:buNone/>
              <a:defRPr sz="55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500"/>
              <a:buFont typeface="Archivo SemiBold"/>
              <a:buNone/>
              <a:defRPr sz="55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500"/>
              <a:buFont typeface="Archivo SemiBold"/>
              <a:buNone/>
              <a:defRPr sz="55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500"/>
              <a:buFont typeface="Archivo SemiBold"/>
              <a:buNone/>
              <a:defRPr sz="55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500"/>
              <a:buFont typeface="Archivo SemiBold"/>
              <a:buNone/>
              <a:defRPr sz="55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9pPr>
          </a:lstStyle>
          <a:p>
            <a:endParaRPr/>
          </a:p>
        </p:txBody>
      </p:sp>
      <p:sp>
        <p:nvSpPr>
          <p:cNvPr id="205" name="Google Shape;205;p16"/>
          <p:cNvSpPr txBox="1">
            <a:spLocks noGrp="1"/>
          </p:cNvSpPr>
          <p:nvPr>
            <p:ph type="subTitle" idx="13"/>
          </p:nvPr>
        </p:nvSpPr>
        <p:spPr>
          <a:xfrm>
            <a:off x="6948350" y="3089525"/>
            <a:ext cx="1645800" cy="917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500"/>
              <a:buFont typeface="Archivo SemiBold"/>
              <a:buNone/>
              <a:defRPr sz="5500">
                <a:latin typeface="Archivo SemiBold"/>
                <a:ea typeface="Archivo SemiBold"/>
                <a:cs typeface="Archivo SemiBold"/>
                <a:sym typeface="Archivo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500"/>
              <a:buFont typeface="Archivo SemiBold"/>
              <a:buNone/>
              <a:defRPr sz="55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500"/>
              <a:buFont typeface="Archivo SemiBold"/>
              <a:buNone/>
              <a:defRPr sz="55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500"/>
              <a:buFont typeface="Archivo SemiBold"/>
              <a:buNone/>
              <a:defRPr sz="55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500"/>
              <a:buFont typeface="Archivo SemiBold"/>
              <a:buNone/>
              <a:defRPr sz="55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500"/>
              <a:buFont typeface="Archivo SemiBold"/>
              <a:buNone/>
              <a:defRPr sz="55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500"/>
              <a:buFont typeface="Archivo SemiBold"/>
              <a:buNone/>
              <a:defRPr sz="55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500"/>
              <a:buFont typeface="Archivo SemiBold"/>
              <a:buNone/>
              <a:defRPr sz="55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500"/>
              <a:buFont typeface="Archivo SemiBold"/>
              <a:buNone/>
              <a:defRPr sz="55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9pPr>
          </a:lstStyle>
          <a:p>
            <a:endParaRPr/>
          </a:p>
        </p:txBody>
      </p:sp>
      <p:sp>
        <p:nvSpPr>
          <p:cNvPr id="206" name="Google Shape;206;p16"/>
          <p:cNvSpPr txBox="1">
            <a:spLocks noGrp="1"/>
          </p:cNvSpPr>
          <p:nvPr>
            <p:ph type="subTitle" idx="14"/>
          </p:nvPr>
        </p:nvSpPr>
        <p:spPr>
          <a:xfrm>
            <a:off x="361975" y="539900"/>
            <a:ext cx="8367600" cy="318600"/>
          </a:xfrm>
          <a:prstGeom prst="rect">
            <a:avLst/>
          </a:prstGeom>
        </p:spPr>
        <p:txBody>
          <a:bodyPr spcFirstLastPara="1" wrap="square" lIns="0" tIns="0" rIns="0" bIns="0" anchor="b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chivo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ree big ideas - Alt 3">
  <p:cSld name="CUSTOM_27">
    <p:bg>
      <p:bgPr>
        <a:solidFill>
          <a:schemeClr val="lt1"/>
        </a:solidFill>
        <a:effectLst/>
      </p:bgPr>
    </p:bg>
    <p:spTree>
      <p:nvGrpSpPr>
        <p:cNvPr id="1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8" name="Google Shape;208;p17"/>
          <p:cNvPicPr preferRelativeResize="0"/>
          <p:nvPr/>
        </p:nvPicPr>
        <p:blipFill>
          <a:blip r:embed="rId2">
            <a:alphaModFix amt="60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09" name="Google Shape;209;p17"/>
          <p:cNvSpPr txBox="1">
            <a:spLocks noGrp="1"/>
          </p:cNvSpPr>
          <p:nvPr>
            <p:ph type="sldNum" idx="12"/>
          </p:nvPr>
        </p:nvSpPr>
        <p:spPr>
          <a:xfrm>
            <a:off x="8227975" y="217725"/>
            <a:ext cx="548700" cy="23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>
            <a:lvl1pPr lvl="0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1pPr>
            <a:lvl2pPr lvl="1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2pPr>
            <a:lvl3pPr lvl="2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3pPr>
            <a:lvl4pPr lvl="3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4pPr>
            <a:lvl5pPr lvl="4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5pPr>
            <a:lvl6pPr lvl="5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6pPr>
            <a:lvl7pPr lvl="6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7pPr>
            <a:lvl8pPr lvl="7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8pPr>
            <a:lvl9pPr lvl="8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10" name="Google Shape;210;p17"/>
          <p:cNvSpPr txBox="1">
            <a:spLocks noGrp="1"/>
          </p:cNvSpPr>
          <p:nvPr>
            <p:ph type="subTitle" idx="1"/>
          </p:nvPr>
        </p:nvSpPr>
        <p:spPr>
          <a:xfrm>
            <a:off x="361975" y="217725"/>
            <a:ext cx="4163100" cy="237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chivo"/>
              <a:buNone/>
              <a:defRPr sz="7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11" name="Google Shape;211;p17"/>
          <p:cNvSpPr txBox="1">
            <a:spLocks noGrp="1"/>
          </p:cNvSpPr>
          <p:nvPr>
            <p:ph type="body" idx="2"/>
          </p:nvPr>
        </p:nvSpPr>
        <p:spPr>
          <a:xfrm>
            <a:off x="3561200" y="1650500"/>
            <a:ext cx="4311300" cy="483000"/>
          </a:xfrm>
          <a:prstGeom prst="rect">
            <a:avLst/>
          </a:prstGeom>
        </p:spPr>
        <p:txBody>
          <a:bodyPr spcFirstLastPara="1" wrap="square" lIns="0" tIns="45700" rIns="0" bIns="0" anchor="t" anchorCtr="0">
            <a:no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●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1pPr>
            <a:lvl2pPr marL="914400" lvl="1" indent="-2921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○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2pPr>
            <a:lvl3pPr marL="1371600" lvl="2" indent="-2921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■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3pPr>
            <a:lvl4pPr marL="1828800" lvl="3" indent="-2921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●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4pPr>
            <a:lvl5pPr marL="2286000" lvl="4" indent="-2921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○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5pPr>
            <a:lvl6pPr marL="2743200" lvl="5" indent="-2921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■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6pPr>
            <a:lvl7pPr marL="3200400" lvl="6" indent="-2921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●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7pPr>
            <a:lvl8pPr marL="3657600" lvl="7" indent="-2921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○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8pPr>
            <a:lvl9pPr marL="4114800" lvl="8" indent="-292100"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000"/>
              <a:buFont typeface="Archivo Light"/>
              <a:buChar char="■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9pPr>
          </a:lstStyle>
          <a:p>
            <a:endParaRPr/>
          </a:p>
        </p:txBody>
      </p:sp>
      <p:sp>
        <p:nvSpPr>
          <p:cNvPr id="212" name="Google Shape;212;p17"/>
          <p:cNvSpPr txBox="1">
            <a:spLocks noGrp="1"/>
          </p:cNvSpPr>
          <p:nvPr>
            <p:ph type="subTitle" idx="3"/>
          </p:nvPr>
        </p:nvSpPr>
        <p:spPr>
          <a:xfrm>
            <a:off x="3561190" y="1258875"/>
            <a:ext cx="5286000" cy="192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chivo SemiBold"/>
              <a:buNone/>
              <a:defRPr sz="2000">
                <a:latin typeface="Archivo SemiBold"/>
                <a:ea typeface="Archivo SemiBold"/>
                <a:cs typeface="Archivo SemiBold"/>
                <a:sym typeface="Archivo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chivo SemiBold"/>
              <a:buNone/>
              <a:defRPr sz="2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chivo SemiBold"/>
              <a:buNone/>
              <a:defRPr sz="2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chivo SemiBold"/>
              <a:buNone/>
              <a:defRPr sz="2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chivo SemiBold"/>
              <a:buNone/>
              <a:defRPr sz="2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chivo SemiBold"/>
              <a:buNone/>
              <a:defRPr sz="2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chivo SemiBold"/>
              <a:buNone/>
              <a:defRPr sz="2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chivo SemiBold"/>
              <a:buNone/>
              <a:defRPr sz="2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chivo SemiBold"/>
              <a:buNone/>
              <a:defRPr sz="2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9pPr>
          </a:lstStyle>
          <a:p>
            <a:endParaRPr/>
          </a:p>
        </p:txBody>
      </p:sp>
      <p:sp>
        <p:nvSpPr>
          <p:cNvPr id="213" name="Google Shape;213;p17"/>
          <p:cNvSpPr txBox="1">
            <a:spLocks noGrp="1"/>
          </p:cNvSpPr>
          <p:nvPr>
            <p:ph type="body" idx="4"/>
          </p:nvPr>
        </p:nvSpPr>
        <p:spPr>
          <a:xfrm>
            <a:off x="3561200" y="2745575"/>
            <a:ext cx="4311300" cy="540000"/>
          </a:xfrm>
          <a:prstGeom prst="rect">
            <a:avLst/>
          </a:prstGeom>
        </p:spPr>
        <p:txBody>
          <a:bodyPr spcFirstLastPara="1" wrap="square" lIns="0" tIns="45700" rIns="0" bIns="0" anchor="t" anchorCtr="0">
            <a:no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●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1pPr>
            <a:lvl2pPr marL="914400" lvl="1" indent="-2921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○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2pPr>
            <a:lvl3pPr marL="1371600" lvl="2" indent="-2921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■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3pPr>
            <a:lvl4pPr marL="1828800" lvl="3" indent="-2921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●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4pPr>
            <a:lvl5pPr marL="2286000" lvl="4" indent="-2921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○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5pPr>
            <a:lvl6pPr marL="2743200" lvl="5" indent="-2921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■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6pPr>
            <a:lvl7pPr marL="3200400" lvl="6" indent="-2921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●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7pPr>
            <a:lvl8pPr marL="3657600" lvl="7" indent="-2921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○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8pPr>
            <a:lvl9pPr marL="4114800" lvl="8" indent="-292100"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000"/>
              <a:buFont typeface="Archivo Light"/>
              <a:buChar char="■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9pPr>
          </a:lstStyle>
          <a:p>
            <a:endParaRPr/>
          </a:p>
        </p:txBody>
      </p:sp>
      <p:sp>
        <p:nvSpPr>
          <p:cNvPr id="214" name="Google Shape;214;p17"/>
          <p:cNvSpPr txBox="1">
            <a:spLocks noGrp="1"/>
          </p:cNvSpPr>
          <p:nvPr>
            <p:ph type="subTitle" idx="5"/>
          </p:nvPr>
        </p:nvSpPr>
        <p:spPr>
          <a:xfrm>
            <a:off x="3561190" y="2411024"/>
            <a:ext cx="5286000" cy="192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chivo SemiBold"/>
              <a:buNone/>
              <a:defRPr sz="2000">
                <a:latin typeface="Archivo SemiBold"/>
                <a:ea typeface="Archivo SemiBold"/>
                <a:cs typeface="Archivo SemiBold"/>
                <a:sym typeface="Archivo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chivo SemiBold"/>
              <a:buNone/>
              <a:defRPr sz="2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chivo SemiBold"/>
              <a:buNone/>
              <a:defRPr sz="2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chivo SemiBold"/>
              <a:buNone/>
              <a:defRPr sz="2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chivo SemiBold"/>
              <a:buNone/>
              <a:defRPr sz="2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chivo SemiBold"/>
              <a:buNone/>
              <a:defRPr sz="2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chivo SemiBold"/>
              <a:buNone/>
              <a:defRPr sz="2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chivo SemiBold"/>
              <a:buNone/>
              <a:defRPr sz="2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chivo SemiBold"/>
              <a:buNone/>
              <a:defRPr sz="2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9pPr>
          </a:lstStyle>
          <a:p>
            <a:endParaRPr/>
          </a:p>
        </p:txBody>
      </p:sp>
      <p:sp>
        <p:nvSpPr>
          <p:cNvPr id="215" name="Google Shape;215;p17"/>
          <p:cNvSpPr txBox="1">
            <a:spLocks noGrp="1"/>
          </p:cNvSpPr>
          <p:nvPr>
            <p:ph type="body" idx="6"/>
          </p:nvPr>
        </p:nvSpPr>
        <p:spPr>
          <a:xfrm>
            <a:off x="3561200" y="3890675"/>
            <a:ext cx="4311300" cy="540000"/>
          </a:xfrm>
          <a:prstGeom prst="rect">
            <a:avLst/>
          </a:prstGeom>
        </p:spPr>
        <p:txBody>
          <a:bodyPr spcFirstLastPara="1" wrap="square" lIns="0" tIns="45700" rIns="0" bIns="0" anchor="t" anchorCtr="0">
            <a:no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●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1pPr>
            <a:lvl2pPr marL="914400" lvl="1" indent="-2921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○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2pPr>
            <a:lvl3pPr marL="1371600" lvl="2" indent="-2921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■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3pPr>
            <a:lvl4pPr marL="1828800" lvl="3" indent="-2921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●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4pPr>
            <a:lvl5pPr marL="2286000" lvl="4" indent="-2921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○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5pPr>
            <a:lvl6pPr marL="2743200" lvl="5" indent="-2921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■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6pPr>
            <a:lvl7pPr marL="3200400" lvl="6" indent="-2921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●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7pPr>
            <a:lvl8pPr marL="3657600" lvl="7" indent="-2921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○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8pPr>
            <a:lvl9pPr marL="4114800" lvl="8" indent="-292100"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000"/>
              <a:buFont typeface="Archivo Light"/>
              <a:buChar char="■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9pPr>
          </a:lstStyle>
          <a:p>
            <a:endParaRPr/>
          </a:p>
        </p:txBody>
      </p:sp>
      <p:sp>
        <p:nvSpPr>
          <p:cNvPr id="216" name="Google Shape;216;p17"/>
          <p:cNvSpPr txBox="1">
            <a:spLocks noGrp="1"/>
          </p:cNvSpPr>
          <p:nvPr>
            <p:ph type="subTitle" idx="7"/>
          </p:nvPr>
        </p:nvSpPr>
        <p:spPr>
          <a:xfrm>
            <a:off x="3561190" y="3556273"/>
            <a:ext cx="5286000" cy="192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chivo SemiBold"/>
              <a:buNone/>
              <a:defRPr sz="2000">
                <a:latin typeface="Archivo SemiBold"/>
                <a:ea typeface="Archivo SemiBold"/>
                <a:cs typeface="Archivo SemiBold"/>
                <a:sym typeface="Archivo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chivo SemiBold"/>
              <a:buNone/>
              <a:defRPr sz="2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chivo SemiBold"/>
              <a:buNone/>
              <a:defRPr sz="2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chivo SemiBold"/>
              <a:buNone/>
              <a:defRPr sz="2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chivo SemiBold"/>
              <a:buNone/>
              <a:defRPr sz="2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chivo SemiBold"/>
              <a:buNone/>
              <a:defRPr sz="2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chivo SemiBold"/>
              <a:buNone/>
              <a:defRPr sz="2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chivo SemiBold"/>
              <a:buNone/>
              <a:defRPr sz="2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chivo SemiBold"/>
              <a:buNone/>
              <a:defRPr sz="2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9pPr>
          </a:lstStyle>
          <a:p>
            <a:endParaRPr/>
          </a:p>
        </p:txBody>
      </p:sp>
      <p:sp>
        <p:nvSpPr>
          <p:cNvPr id="217" name="Google Shape;217;p17"/>
          <p:cNvSpPr txBox="1">
            <a:spLocks noGrp="1"/>
          </p:cNvSpPr>
          <p:nvPr>
            <p:ph type="title"/>
          </p:nvPr>
        </p:nvSpPr>
        <p:spPr>
          <a:xfrm>
            <a:off x="353550" y="1066100"/>
            <a:ext cx="2674500" cy="612900"/>
          </a:xfrm>
          <a:prstGeom prst="rect">
            <a:avLst/>
          </a:prstGeom>
        </p:spPr>
        <p:txBody>
          <a:bodyPr spcFirstLastPara="1" wrap="square" lIns="0" tIns="137150" rIns="0" bIns="137150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chivo SemiBold"/>
              <a:buNone/>
              <a:defRPr>
                <a:latin typeface="Archivo SemiBold"/>
                <a:ea typeface="Archivo SemiBold"/>
                <a:cs typeface="Archivo SemiBold"/>
                <a:sym typeface="Archivo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Font typeface="Archivo SemiBold"/>
              <a:buNone/>
              <a:defRPr>
                <a:latin typeface="Archivo SemiBold"/>
                <a:ea typeface="Archivo SemiBold"/>
                <a:cs typeface="Archivo SemiBold"/>
                <a:sym typeface="Archivo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Font typeface="Archivo SemiBold"/>
              <a:buNone/>
              <a:defRPr>
                <a:latin typeface="Archivo SemiBold"/>
                <a:ea typeface="Archivo SemiBold"/>
                <a:cs typeface="Archivo SemiBold"/>
                <a:sym typeface="Archivo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Font typeface="Archivo SemiBold"/>
              <a:buNone/>
              <a:defRPr>
                <a:latin typeface="Archivo SemiBold"/>
                <a:ea typeface="Archivo SemiBold"/>
                <a:cs typeface="Archivo SemiBold"/>
                <a:sym typeface="Archivo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Font typeface="Archivo SemiBold"/>
              <a:buNone/>
              <a:defRPr>
                <a:latin typeface="Archivo SemiBold"/>
                <a:ea typeface="Archivo SemiBold"/>
                <a:cs typeface="Archivo SemiBold"/>
                <a:sym typeface="Archivo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Font typeface="Archivo SemiBold"/>
              <a:buNone/>
              <a:defRPr>
                <a:latin typeface="Archivo SemiBold"/>
                <a:ea typeface="Archivo SemiBold"/>
                <a:cs typeface="Archivo SemiBold"/>
                <a:sym typeface="Archivo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Font typeface="Archivo SemiBold"/>
              <a:buNone/>
              <a:defRPr>
                <a:latin typeface="Archivo SemiBold"/>
                <a:ea typeface="Archivo SemiBold"/>
                <a:cs typeface="Archivo SemiBold"/>
                <a:sym typeface="Archivo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Font typeface="Archivo SemiBold"/>
              <a:buNone/>
              <a:defRPr>
                <a:latin typeface="Archivo SemiBold"/>
                <a:ea typeface="Archivo SemiBold"/>
                <a:cs typeface="Archivo SemiBold"/>
                <a:sym typeface="Archivo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Font typeface="Archivo SemiBold"/>
              <a:buNone/>
              <a:defRPr>
                <a:latin typeface="Archivo SemiBold"/>
                <a:ea typeface="Archivo SemiBold"/>
                <a:cs typeface="Archivo SemiBold"/>
                <a:sym typeface="Archivo SemiBold"/>
              </a:defRPr>
            </a:lvl9pPr>
          </a:lstStyle>
          <a:p>
            <a:endParaRPr/>
          </a:p>
        </p:txBody>
      </p:sp>
      <p:sp>
        <p:nvSpPr>
          <p:cNvPr id="218" name="Google Shape;218;p17"/>
          <p:cNvSpPr txBox="1">
            <a:spLocks noGrp="1"/>
          </p:cNvSpPr>
          <p:nvPr>
            <p:ph type="body" idx="8"/>
          </p:nvPr>
        </p:nvSpPr>
        <p:spPr>
          <a:xfrm>
            <a:off x="353550" y="1592450"/>
            <a:ext cx="2674500" cy="2885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●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1pPr>
            <a:lvl2pPr marL="914400" lvl="1" indent="-2921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○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2pPr>
            <a:lvl3pPr marL="1371600" lvl="2" indent="-2921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■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3pPr>
            <a:lvl4pPr marL="1828800" lvl="3" indent="-2921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●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4pPr>
            <a:lvl5pPr marL="2286000" lvl="4" indent="-2921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○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5pPr>
            <a:lvl6pPr marL="2743200" lvl="5" indent="-2921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■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6pPr>
            <a:lvl7pPr marL="3200400" lvl="6" indent="-2921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●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7pPr>
            <a:lvl8pPr marL="3657600" lvl="7" indent="-2921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○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8pPr>
            <a:lvl9pPr marL="4114800" lvl="8" indent="-292100"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000"/>
              <a:buFont typeface="Archivo Light"/>
              <a:buChar char="■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9pPr>
          </a:lstStyle>
          <a:p>
            <a:endParaRPr/>
          </a:p>
        </p:txBody>
      </p:sp>
      <p:sp>
        <p:nvSpPr>
          <p:cNvPr id="219" name="Google Shape;219;p17"/>
          <p:cNvSpPr txBox="1">
            <a:spLocks noGrp="1"/>
          </p:cNvSpPr>
          <p:nvPr>
            <p:ph type="subTitle" idx="9"/>
          </p:nvPr>
        </p:nvSpPr>
        <p:spPr>
          <a:xfrm>
            <a:off x="361975" y="539900"/>
            <a:ext cx="8367600" cy="318600"/>
          </a:xfrm>
          <a:prstGeom prst="rect">
            <a:avLst/>
          </a:prstGeom>
        </p:spPr>
        <p:txBody>
          <a:bodyPr spcFirstLastPara="1" wrap="square" lIns="0" tIns="0" rIns="0" bIns="0" anchor="b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chivo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ree big ideas - Alt 4">
  <p:cSld name="CUSTOM_28"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1" name="Google Shape;221;p1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22" name="Google Shape;222;p18"/>
          <p:cNvSpPr txBox="1">
            <a:spLocks noGrp="1"/>
          </p:cNvSpPr>
          <p:nvPr>
            <p:ph type="sldNum" idx="12"/>
          </p:nvPr>
        </p:nvSpPr>
        <p:spPr>
          <a:xfrm>
            <a:off x="8227975" y="217725"/>
            <a:ext cx="548700" cy="23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>
            <a:lvl1pPr lvl="0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1pPr>
            <a:lvl2pPr lvl="1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2pPr>
            <a:lvl3pPr lvl="2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3pPr>
            <a:lvl4pPr lvl="3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4pPr>
            <a:lvl5pPr lvl="4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5pPr>
            <a:lvl6pPr lvl="5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6pPr>
            <a:lvl7pPr lvl="6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7pPr>
            <a:lvl8pPr lvl="7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8pPr>
            <a:lvl9pPr lvl="8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23" name="Google Shape;223;p18"/>
          <p:cNvSpPr txBox="1">
            <a:spLocks noGrp="1"/>
          </p:cNvSpPr>
          <p:nvPr>
            <p:ph type="subTitle" idx="1"/>
          </p:nvPr>
        </p:nvSpPr>
        <p:spPr>
          <a:xfrm>
            <a:off x="361975" y="217725"/>
            <a:ext cx="4163100" cy="237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chivo"/>
              <a:buNone/>
              <a:defRPr sz="7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24" name="Google Shape;224;p18"/>
          <p:cNvSpPr txBox="1">
            <a:spLocks noGrp="1"/>
          </p:cNvSpPr>
          <p:nvPr>
            <p:ph type="body" idx="2"/>
          </p:nvPr>
        </p:nvSpPr>
        <p:spPr>
          <a:xfrm>
            <a:off x="4618675" y="1125913"/>
            <a:ext cx="3951600" cy="617400"/>
          </a:xfrm>
          <a:prstGeom prst="rect">
            <a:avLst/>
          </a:prstGeom>
        </p:spPr>
        <p:txBody>
          <a:bodyPr spcFirstLastPara="1" wrap="square" lIns="0" tIns="45700" rIns="0" bIns="0" anchor="t" anchorCtr="0">
            <a:no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●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1pPr>
            <a:lvl2pPr marL="914400" lvl="1" indent="-2921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○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2pPr>
            <a:lvl3pPr marL="1371600" lvl="2" indent="-2921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■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3pPr>
            <a:lvl4pPr marL="1828800" lvl="3" indent="-2921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●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4pPr>
            <a:lvl5pPr marL="2286000" lvl="4" indent="-2921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○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5pPr>
            <a:lvl6pPr marL="2743200" lvl="5" indent="-2921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■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6pPr>
            <a:lvl7pPr marL="3200400" lvl="6" indent="-2921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●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7pPr>
            <a:lvl8pPr marL="3657600" lvl="7" indent="-2921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○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8pPr>
            <a:lvl9pPr marL="4114800" lvl="8" indent="-292100"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000"/>
              <a:buFont typeface="Archivo Light"/>
              <a:buChar char="■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9pPr>
          </a:lstStyle>
          <a:p>
            <a:endParaRPr/>
          </a:p>
        </p:txBody>
      </p:sp>
      <p:sp>
        <p:nvSpPr>
          <p:cNvPr id="225" name="Google Shape;225;p18"/>
          <p:cNvSpPr txBox="1">
            <a:spLocks noGrp="1"/>
          </p:cNvSpPr>
          <p:nvPr>
            <p:ph type="subTitle" idx="3"/>
          </p:nvPr>
        </p:nvSpPr>
        <p:spPr>
          <a:xfrm>
            <a:off x="4618675" y="875411"/>
            <a:ext cx="3515700" cy="223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latin typeface="Archivo SemiBold"/>
                <a:ea typeface="Archivo SemiBold"/>
                <a:cs typeface="Archivo SemiBold"/>
                <a:sym typeface="Archivo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9pPr>
          </a:lstStyle>
          <a:p>
            <a:endParaRPr/>
          </a:p>
        </p:txBody>
      </p:sp>
      <p:sp>
        <p:nvSpPr>
          <p:cNvPr id="226" name="Google Shape;226;p18"/>
          <p:cNvSpPr txBox="1">
            <a:spLocks noGrp="1"/>
          </p:cNvSpPr>
          <p:nvPr>
            <p:ph type="body" idx="4"/>
          </p:nvPr>
        </p:nvSpPr>
        <p:spPr>
          <a:xfrm>
            <a:off x="361975" y="1066100"/>
            <a:ext cx="2701200" cy="2160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●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1pPr>
            <a:lvl2pPr marL="914400" lvl="1" indent="-2921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○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2pPr>
            <a:lvl3pPr marL="1371600" lvl="2" indent="-2921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■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3pPr>
            <a:lvl4pPr marL="1828800" lvl="3" indent="-2921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●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4pPr>
            <a:lvl5pPr marL="2286000" lvl="4" indent="-2921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○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5pPr>
            <a:lvl6pPr marL="2743200" lvl="5" indent="-2921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■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6pPr>
            <a:lvl7pPr marL="3200400" lvl="6" indent="-2921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●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7pPr>
            <a:lvl8pPr marL="3657600" lvl="7" indent="-2921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○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8pPr>
            <a:lvl9pPr marL="4114800" lvl="8" indent="-292100"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000"/>
              <a:buFont typeface="Archivo Light"/>
              <a:buChar char="■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9pPr>
          </a:lstStyle>
          <a:p>
            <a:endParaRPr/>
          </a:p>
        </p:txBody>
      </p:sp>
      <p:sp>
        <p:nvSpPr>
          <p:cNvPr id="227" name="Google Shape;227;p18"/>
          <p:cNvSpPr txBox="1">
            <a:spLocks noGrp="1"/>
          </p:cNvSpPr>
          <p:nvPr>
            <p:ph type="body" idx="5"/>
          </p:nvPr>
        </p:nvSpPr>
        <p:spPr>
          <a:xfrm>
            <a:off x="4618675" y="2603671"/>
            <a:ext cx="3951600" cy="648900"/>
          </a:xfrm>
          <a:prstGeom prst="rect">
            <a:avLst/>
          </a:prstGeom>
        </p:spPr>
        <p:txBody>
          <a:bodyPr spcFirstLastPara="1" wrap="square" lIns="0" tIns="45700" rIns="0" bIns="0" anchor="t" anchorCtr="0">
            <a:no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●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1pPr>
            <a:lvl2pPr marL="914400" lvl="1" indent="-2921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○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2pPr>
            <a:lvl3pPr marL="1371600" lvl="2" indent="-2921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■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3pPr>
            <a:lvl4pPr marL="1828800" lvl="3" indent="-2921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●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4pPr>
            <a:lvl5pPr marL="2286000" lvl="4" indent="-2921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○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5pPr>
            <a:lvl6pPr marL="2743200" lvl="5" indent="-2921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■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6pPr>
            <a:lvl7pPr marL="3200400" lvl="6" indent="-2921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●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7pPr>
            <a:lvl8pPr marL="3657600" lvl="7" indent="-2921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○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8pPr>
            <a:lvl9pPr marL="4114800" lvl="8" indent="-292100"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000"/>
              <a:buFont typeface="Archivo Light"/>
              <a:buChar char="■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9pPr>
          </a:lstStyle>
          <a:p>
            <a:endParaRPr/>
          </a:p>
        </p:txBody>
      </p:sp>
      <p:sp>
        <p:nvSpPr>
          <p:cNvPr id="228" name="Google Shape;228;p18"/>
          <p:cNvSpPr txBox="1">
            <a:spLocks noGrp="1"/>
          </p:cNvSpPr>
          <p:nvPr>
            <p:ph type="subTitle" idx="6"/>
          </p:nvPr>
        </p:nvSpPr>
        <p:spPr>
          <a:xfrm>
            <a:off x="4618675" y="2340305"/>
            <a:ext cx="3515700" cy="234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latin typeface="Archivo SemiBold"/>
                <a:ea typeface="Archivo SemiBold"/>
                <a:cs typeface="Archivo SemiBold"/>
                <a:sym typeface="Archivo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9pPr>
          </a:lstStyle>
          <a:p>
            <a:endParaRPr/>
          </a:p>
        </p:txBody>
      </p:sp>
      <p:sp>
        <p:nvSpPr>
          <p:cNvPr id="229" name="Google Shape;229;p18"/>
          <p:cNvSpPr txBox="1">
            <a:spLocks noGrp="1"/>
          </p:cNvSpPr>
          <p:nvPr>
            <p:ph type="body" idx="7"/>
          </p:nvPr>
        </p:nvSpPr>
        <p:spPr>
          <a:xfrm>
            <a:off x="4618675" y="4066379"/>
            <a:ext cx="3951600" cy="643800"/>
          </a:xfrm>
          <a:prstGeom prst="rect">
            <a:avLst/>
          </a:prstGeom>
        </p:spPr>
        <p:txBody>
          <a:bodyPr spcFirstLastPara="1" wrap="square" lIns="0" tIns="45700" rIns="0" bIns="0" anchor="t" anchorCtr="0">
            <a:no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●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1pPr>
            <a:lvl2pPr marL="914400" lvl="1" indent="-2921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○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2pPr>
            <a:lvl3pPr marL="1371600" lvl="2" indent="-2921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■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3pPr>
            <a:lvl4pPr marL="1828800" lvl="3" indent="-2921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●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4pPr>
            <a:lvl5pPr marL="2286000" lvl="4" indent="-2921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○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5pPr>
            <a:lvl6pPr marL="2743200" lvl="5" indent="-2921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■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6pPr>
            <a:lvl7pPr marL="3200400" lvl="6" indent="-2921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●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7pPr>
            <a:lvl8pPr marL="3657600" lvl="7" indent="-2921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○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8pPr>
            <a:lvl9pPr marL="4114800" lvl="8" indent="-292100"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000"/>
              <a:buFont typeface="Archivo Light"/>
              <a:buChar char="■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9pPr>
          </a:lstStyle>
          <a:p>
            <a:endParaRPr/>
          </a:p>
        </p:txBody>
      </p:sp>
      <p:sp>
        <p:nvSpPr>
          <p:cNvPr id="230" name="Google Shape;230;p18"/>
          <p:cNvSpPr txBox="1">
            <a:spLocks noGrp="1"/>
          </p:cNvSpPr>
          <p:nvPr>
            <p:ph type="subTitle" idx="8"/>
          </p:nvPr>
        </p:nvSpPr>
        <p:spPr>
          <a:xfrm>
            <a:off x="4618675" y="3805198"/>
            <a:ext cx="3515700" cy="2325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latin typeface="Archivo SemiBold"/>
                <a:ea typeface="Archivo SemiBold"/>
                <a:cs typeface="Archivo SemiBold"/>
                <a:sym typeface="Archivo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9pPr>
          </a:lstStyle>
          <a:p>
            <a:endParaRPr/>
          </a:p>
        </p:txBody>
      </p:sp>
      <p:sp>
        <p:nvSpPr>
          <p:cNvPr id="231" name="Google Shape;231;p18"/>
          <p:cNvSpPr txBox="1">
            <a:spLocks noGrp="1"/>
          </p:cNvSpPr>
          <p:nvPr>
            <p:ph type="title" hasCustomPrompt="1"/>
          </p:nvPr>
        </p:nvSpPr>
        <p:spPr>
          <a:xfrm>
            <a:off x="3597475" y="680400"/>
            <a:ext cx="927600" cy="91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Light"/>
              <a:buNone/>
              <a:defRPr sz="5000">
                <a:latin typeface="Archivo Light"/>
                <a:ea typeface="Archivo Light"/>
                <a:cs typeface="Archivo Light"/>
                <a:sym typeface="Archivo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Archivo Light"/>
              <a:buNone/>
              <a:defRPr sz="12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Archivo Light"/>
              <a:buNone/>
              <a:defRPr sz="12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Archivo Light"/>
              <a:buNone/>
              <a:defRPr sz="12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Archivo Light"/>
              <a:buNone/>
              <a:defRPr sz="12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Archivo Light"/>
              <a:buNone/>
              <a:defRPr sz="12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Archivo Light"/>
              <a:buNone/>
              <a:defRPr sz="12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Archivo Light"/>
              <a:buNone/>
              <a:defRPr sz="12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Archivo Light"/>
              <a:buNone/>
              <a:defRPr sz="12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9pPr>
          </a:lstStyle>
          <a:p>
            <a:r>
              <a:t>xx%</a:t>
            </a:r>
          </a:p>
        </p:txBody>
      </p:sp>
      <p:sp>
        <p:nvSpPr>
          <p:cNvPr id="232" name="Google Shape;232;p18"/>
          <p:cNvSpPr txBox="1">
            <a:spLocks noGrp="1"/>
          </p:cNvSpPr>
          <p:nvPr>
            <p:ph type="title" idx="9" hasCustomPrompt="1"/>
          </p:nvPr>
        </p:nvSpPr>
        <p:spPr>
          <a:xfrm>
            <a:off x="3597475" y="2127395"/>
            <a:ext cx="927600" cy="91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Light"/>
              <a:buChar char="●"/>
              <a:defRPr sz="5000">
                <a:latin typeface="Archivo Light"/>
                <a:ea typeface="Archivo Light"/>
                <a:cs typeface="Archivo Light"/>
                <a:sym typeface="Archivo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Archivo Light"/>
              <a:buChar char="○"/>
              <a:defRPr sz="12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Archivo Light"/>
              <a:buChar char="■"/>
              <a:defRPr sz="12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Archivo Light"/>
              <a:buChar char="●"/>
              <a:defRPr sz="12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Archivo Light"/>
              <a:buChar char="○"/>
              <a:defRPr sz="12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Archivo Light"/>
              <a:buChar char="■"/>
              <a:defRPr sz="12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Archivo Light"/>
              <a:buChar char="●"/>
              <a:defRPr sz="12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Archivo Light"/>
              <a:buChar char="○"/>
              <a:defRPr sz="12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Archivo Light"/>
              <a:buChar char="■"/>
              <a:defRPr sz="12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9pPr>
          </a:lstStyle>
          <a:p>
            <a:r>
              <a:t>xx%</a:t>
            </a:r>
          </a:p>
        </p:txBody>
      </p:sp>
      <p:sp>
        <p:nvSpPr>
          <p:cNvPr id="233" name="Google Shape;233;p18"/>
          <p:cNvSpPr txBox="1">
            <a:spLocks noGrp="1"/>
          </p:cNvSpPr>
          <p:nvPr>
            <p:ph type="title" idx="13" hasCustomPrompt="1"/>
          </p:nvPr>
        </p:nvSpPr>
        <p:spPr>
          <a:xfrm>
            <a:off x="3597475" y="3591200"/>
            <a:ext cx="927600" cy="91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Light"/>
              <a:buChar char="●"/>
              <a:defRPr sz="5000">
                <a:latin typeface="Archivo Light"/>
                <a:ea typeface="Archivo Light"/>
                <a:cs typeface="Archivo Light"/>
                <a:sym typeface="Archivo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Archivo Light"/>
              <a:buChar char="○"/>
              <a:defRPr sz="12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Archivo Light"/>
              <a:buChar char="■"/>
              <a:defRPr sz="12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Archivo Light"/>
              <a:buChar char="●"/>
              <a:defRPr sz="12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Archivo Light"/>
              <a:buChar char="○"/>
              <a:defRPr sz="12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Archivo Light"/>
              <a:buChar char="■"/>
              <a:defRPr sz="12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Archivo Light"/>
              <a:buChar char="●"/>
              <a:defRPr sz="12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Archivo Light"/>
              <a:buChar char="○"/>
              <a:defRPr sz="12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Archivo Light"/>
              <a:buChar char="■"/>
              <a:defRPr sz="12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9pPr>
          </a:lstStyle>
          <a:p>
            <a:r>
              <a:t>xx%</a:t>
            </a:r>
          </a:p>
        </p:txBody>
      </p:sp>
      <p:sp>
        <p:nvSpPr>
          <p:cNvPr id="234" name="Google Shape;234;p18"/>
          <p:cNvSpPr txBox="1">
            <a:spLocks noGrp="1"/>
          </p:cNvSpPr>
          <p:nvPr>
            <p:ph type="subTitle" idx="14"/>
          </p:nvPr>
        </p:nvSpPr>
        <p:spPr>
          <a:xfrm>
            <a:off x="361975" y="539900"/>
            <a:ext cx="2850300" cy="318600"/>
          </a:xfrm>
          <a:prstGeom prst="rect">
            <a:avLst/>
          </a:prstGeom>
        </p:spPr>
        <p:txBody>
          <a:bodyPr spcFirstLastPara="1" wrap="square" lIns="0" tIns="0" rIns="0" bIns="0" anchor="b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chivo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Four big ideas - Alt 2">
  <p:cSld name="BLANK_1_1_1_1_1_1_1_1_1_1_1_1_1_1_1_4">
    <p:bg>
      <p:bgPr>
        <a:solidFill>
          <a:schemeClr val="lt1"/>
        </a:solidFill>
        <a:effectLst/>
      </p:bgPr>
    </p:bg>
    <p:spTree>
      <p:nvGrpSpPr>
        <p:cNvPr id="1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6" name="Google Shape;236;p1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37" name="Google Shape;237;p19"/>
          <p:cNvSpPr>
            <a:spLocks noGrp="1"/>
          </p:cNvSpPr>
          <p:nvPr>
            <p:ph type="pic" idx="2"/>
          </p:nvPr>
        </p:nvSpPr>
        <p:spPr>
          <a:xfrm>
            <a:off x="6773700" y="1600350"/>
            <a:ext cx="2001300" cy="605100"/>
          </a:xfrm>
          <a:prstGeom prst="roundRect">
            <a:avLst>
              <a:gd name="adj" fmla="val 27045"/>
            </a:avLst>
          </a:prstGeom>
          <a:noFill/>
          <a:ln>
            <a:noFill/>
          </a:ln>
        </p:spPr>
      </p:sp>
      <p:sp>
        <p:nvSpPr>
          <p:cNvPr id="238" name="Google Shape;238;p19"/>
          <p:cNvSpPr>
            <a:spLocks noGrp="1"/>
          </p:cNvSpPr>
          <p:nvPr>
            <p:ph type="pic" idx="3"/>
          </p:nvPr>
        </p:nvSpPr>
        <p:spPr>
          <a:xfrm>
            <a:off x="4636725" y="1600350"/>
            <a:ext cx="2001300" cy="605100"/>
          </a:xfrm>
          <a:prstGeom prst="roundRect">
            <a:avLst>
              <a:gd name="adj" fmla="val 25760"/>
            </a:avLst>
          </a:prstGeom>
          <a:noFill/>
          <a:ln>
            <a:noFill/>
          </a:ln>
        </p:spPr>
      </p:sp>
      <p:sp>
        <p:nvSpPr>
          <p:cNvPr id="239" name="Google Shape;239;p19"/>
          <p:cNvSpPr>
            <a:spLocks noGrp="1"/>
          </p:cNvSpPr>
          <p:nvPr>
            <p:ph type="pic" idx="4"/>
          </p:nvPr>
        </p:nvSpPr>
        <p:spPr>
          <a:xfrm>
            <a:off x="2499750" y="1600350"/>
            <a:ext cx="2005200" cy="605100"/>
          </a:xfrm>
          <a:prstGeom prst="roundRect">
            <a:avLst>
              <a:gd name="adj" fmla="val 25545"/>
            </a:avLst>
          </a:prstGeom>
          <a:noFill/>
          <a:ln>
            <a:noFill/>
          </a:ln>
        </p:spPr>
      </p:sp>
      <p:sp>
        <p:nvSpPr>
          <p:cNvPr id="240" name="Google Shape;240;p19"/>
          <p:cNvSpPr>
            <a:spLocks noGrp="1"/>
          </p:cNvSpPr>
          <p:nvPr>
            <p:ph type="pic" idx="5"/>
          </p:nvPr>
        </p:nvSpPr>
        <p:spPr>
          <a:xfrm>
            <a:off x="361950" y="1600350"/>
            <a:ext cx="2001300" cy="605100"/>
          </a:xfrm>
          <a:prstGeom prst="roundRect">
            <a:avLst>
              <a:gd name="adj" fmla="val 26529"/>
            </a:avLst>
          </a:prstGeom>
          <a:noFill/>
          <a:ln>
            <a:noFill/>
          </a:ln>
        </p:spPr>
      </p:sp>
      <p:sp>
        <p:nvSpPr>
          <p:cNvPr id="241" name="Google Shape;241;p19"/>
          <p:cNvSpPr txBox="1">
            <a:spLocks noGrp="1"/>
          </p:cNvSpPr>
          <p:nvPr>
            <p:ph type="title"/>
          </p:nvPr>
        </p:nvSpPr>
        <p:spPr>
          <a:xfrm>
            <a:off x="361975" y="1066100"/>
            <a:ext cx="6243300" cy="455100"/>
          </a:xfrm>
          <a:prstGeom prst="rect">
            <a:avLst/>
          </a:prstGeom>
        </p:spPr>
        <p:txBody>
          <a:bodyPr spcFirstLastPara="1" wrap="square" lIns="0" tIns="137150" rIns="0" bIns="137150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latin typeface="Archivo SemiBold"/>
                <a:ea typeface="Archivo SemiBold"/>
                <a:cs typeface="Archivo SemiBold"/>
                <a:sym typeface="Archivo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Font typeface="Archivo SemiBold"/>
              <a:buNone/>
              <a:defRPr>
                <a:latin typeface="Archivo SemiBold"/>
                <a:ea typeface="Archivo SemiBold"/>
                <a:cs typeface="Archivo SemiBold"/>
                <a:sym typeface="Archivo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Font typeface="Archivo SemiBold"/>
              <a:buNone/>
              <a:defRPr>
                <a:latin typeface="Archivo SemiBold"/>
                <a:ea typeface="Archivo SemiBold"/>
                <a:cs typeface="Archivo SemiBold"/>
                <a:sym typeface="Archivo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Font typeface="Archivo SemiBold"/>
              <a:buNone/>
              <a:defRPr>
                <a:latin typeface="Archivo SemiBold"/>
                <a:ea typeface="Archivo SemiBold"/>
                <a:cs typeface="Archivo SemiBold"/>
                <a:sym typeface="Archivo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Font typeface="Archivo SemiBold"/>
              <a:buNone/>
              <a:defRPr>
                <a:latin typeface="Archivo SemiBold"/>
                <a:ea typeface="Archivo SemiBold"/>
                <a:cs typeface="Archivo SemiBold"/>
                <a:sym typeface="Archivo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Font typeface="Archivo SemiBold"/>
              <a:buNone/>
              <a:defRPr>
                <a:latin typeface="Archivo SemiBold"/>
                <a:ea typeface="Archivo SemiBold"/>
                <a:cs typeface="Archivo SemiBold"/>
                <a:sym typeface="Archivo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Font typeface="Archivo SemiBold"/>
              <a:buNone/>
              <a:defRPr>
                <a:latin typeface="Archivo SemiBold"/>
                <a:ea typeface="Archivo SemiBold"/>
                <a:cs typeface="Archivo SemiBold"/>
                <a:sym typeface="Archivo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Font typeface="Archivo SemiBold"/>
              <a:buNone/>
              <a:defRPr>
                <a:latin typeface="Archivo SemiBold"/>
                <a:ea typeface="Archivo SemiBold"/>
                <a:cs typeface="Archivo SemiBold"/>
                <a:sym typeface="Archivo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Font typeface="Archivo SemiBold"/>
              <a:buNone/>
              <a:defRPr>
                <a:latin typeface="Archivo SemiBold"/>
                <a:ea typeface="Archivo SemiBold"/>
                <a:cs typeface="Archivo SemiBold"/>
                <a:sym typeface="Archivo SemiBold"/>
              </a:defRPr>
            </a:lvl9pPr>
          </a:lstStyle>
          <a:p>
            <a:endParaRPr/>
          </a:p>
        </p:txBody>
      </p:sp>
      <p:sp>
        <p:nvSpPr>
          <p:cNvPr id="242" name="Google Shape;242;p19"/>
          <p:cNvSpPr txBox="1">
            <a:spLocks noGrp="1"/>
          </p:cNvSpPr>
          <p:nvPr>
            <p:ph type="sldNum" idx="12"/>
          </p:nvPr>
        </p:nvSpPr>
        <p:spPr>
          <a:xfrm>
            <a:off x="8227975" y="217725"/>
            <a:ext cx="548700" cy="23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>
            <a:lvl1pPr lvl="0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1pPr>
            <a:lvl2pPr lvl="1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2pPr>
            <a:lvl3pPr lvl="2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3pPr>
            <a:lvl4pPr lvl="3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4pPr>
            <a:lvl5pPr lvl="4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5pPr>
            <a:lvl6pPr lvl="5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6pPr>
            <a:lvl7pPr lvl="6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7pPr>
            <a:lvl8pPr lvl="7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8pPr>
            <a:lvl9pPr lvl="8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43" name="Google Shape;243;p19"/>
          <p:cNvSpPr txBox="1">
            <a:spLocks noGrp="1"/>
          </p:cNvSpPr>
          <p:nvPr>
            <p:ph type="subTitle" idx="1"/>
          </p:nvPr>
        </p:nvSpPr>
        <p:spPr>
          <a:xfrm>
            <a:off x="361975" y="217725"/>
            <a:ext cx="4163100" cy="237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chivo"/>
              <a:buNone/>
              <a:defRPr sz="7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44" name="Google Shape;244;p19"/>
          <p:cNvSpPr txBox="1">
            <a:spLocks noGrp="1"/>
          </p:cNvSpPr>
          <p:nvPr>
            <p:ph type="subTitle" idx="6"/>
          </p:nvPr>
        </p:nvSpPr>
        <p:spPr>
          <a:xfrm>
            <a:off x="528567" y="2459450"/>
            <a:ext cx="1654500" cy="2091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latin typeface="Archivo SemiBold"/>
                <a:ea typeface="Archivo SemiBold"/>
                <a:cs typeface="Archivo SemiBold"/>
                <a:sym typeface="Archivo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9pPr>
          </a:lstStyle>
          <a:p>
            <a:endParaRPr/>
          </a:p>
        </p:txBody>
      </p:sp>
      <p:sp>
        <p:nvSpPr>
          <p:cNvPr id="245" name="Google Shape;245;p19"/>
          <p:cNvSpPr txBox="1">
            <a:spLocks noGrp="1"/>
          </p:cNvSpPr>
          <p:nvPr>
            <p:ph type="subTitle" idx="7"/>
          </p:nvPr>
        </p:nvSpPr>
        <p:spPr>
          <a:xfrm>
            <a:off x="2664436" y="2459450"/>
            <a:ext cx="1654500" cy="2091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latin typeface="Archivo SemiBold"/>
                <a:ea typeface="Archivo SemiBold"/>
                <a:cs typeface="Archivo SemiBold"/>
                <a:sym typeface="Archivo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9pPr>
          </a:lstStyle>
          <a:p>
            <a:endParaRPr/>
          </a:p>
        </p:txBody>
      </p:sp>
      <p:sp>
        <p:nvSpPr>
          <p:cNvPr id="246" name="Google Shape;246;p19"/>
          <p:cNvSpPr txBox="1">
            <a:spLocks noGrp="1"/>
          </p:cNvSpPr>
          <p:nvPr>
            <p:ph type="subTitle" idx="8"/>
          </p:nvPr>
        </p:nvSpPr>
        <p:spPr>
          <a:xfrm>
            <a:off x="4803102" y="2459450"/>
            <a:ext cx="1654500" cy="2091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latin typeface="Archivo SemiBold"/>
                <a:ea typeface="Archivo SemiBold"/>
                <a:cs typeface="Archivo SemiBold"/>
                <a:sym typeface="Archivo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9pPr>
          </a:lstStyle>
          <a:p>
            <a:endParaRPr/>
          </a:p>
        </p:txBody>
      </p:sp>
      <p:sp>
        <p:nvSpPr>
          <p:cNvPr id="247" name="Google Shape;247;p19"/>
          <p:cNvSpPr txBox="1">
            <a:spLocks noGrp="1"/>
          </p:cNvSpPr>
          <p:nvPr>
            <p:ph type="subTitle" idx="9"/>
          </p:nvPr>
        </p:nvSpPr>
        <p:spPr>
          <a:xfrm>
            <a:off x="6938513" y="2459450"/>
            <a:ext cx="1654500" cy="2091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latin typeface="Archivo SemiBold"/>
                <a:ea typeface="Archivo SemiBold"/>
                <a:cs typeface="Archivo SemiBold"/>
                <a:sym typeface="Archivo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9pPr>
          </a:lstStyle>
          <a:p>
            <a:endParaRPr/>
          </a:p>
        </p:txBody>
      </p:sp>
      <p:sp>
        <p:nvSpPr>
          <p:cNvPr id="248" name="Google Shape;248;p19"/>
          <p:cNvSpPr txBox="1">
            <a:spLocks noGrp="1"/>
          </p:cNvSpPr>
          <p:nvPr>
            <p:ph type="subTitle" idx="13"/>
          </p:nvPr>
        </p:nvSpPr>
        <p:spPr>
          <a:xfrm>
            <a:off x="361975" y="539900"/>
            <a:ext cx="8367600" cy="318600"/>
          </a:xfrm>
          <a:prstGeom prst="rect">
            <a:avLst/>
          </a:prstGeom>
        </p:spPr>
        <p:txBody>
          <a:bodyPr spcFirstLastPara="1" wrap="square" lIns="0" tIns="0" rIns="0" bIns="0" anchor="b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chivo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Five big ideas">
  <p:cSld name="CUSTOM_13">
    <p:spTree>
      <p:nvGrpSpPr>
        <p:cNvPr id="1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0" name="Google Shape;250;p2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51" name="Google Shape;251;p20"/>
          <p:cNvSpPr txBox="1">
            <a:spLocks noGrp="1"/>
          </p:cNvSpPr>
          <p:nvPr>
            <p:ph type="sldNum" idx="12"/>
          </p:nvPr>
        </p:nvSpPr>
        <p:spPr>
          <a:xfrm>
            <a:off x="8227975" y="217725"/>
            <a:ext cx="548700" cy="23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>
            <a:lvl1pPr lvl="0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1pPr>
            <a:lvl2pPr lvl="1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2pPr>
            <a:lvl3pPr lvl="2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3pPr>
            <a:lvl4pPr lvl="3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4pPr>
            <a:lvl5pPr lvl="4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5pPr>
            <a:lvl6pPr lvl="5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6pPr>
            <a:lvl7pPr lvl="6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7pPr>
            <a:lvl8pPr lvl="7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8pPr>
            <a:lvl9pPr lvl="8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52" name="Google Shape;252;p20"/>
          <p:cNvSpPr txBox="1">
            <a:spLocks noGrp="1"/>
          </p:cNvSpPr>
          <p:nvPr>
            <p:ph type="subTitle" idx="1"/>
          </p:nvPr>
        </p:nvSpPr>
        <p:spPr>
          <a:xfrm>
            <a:off x="361975" y="217725"/>
            <a:ext cx="4163100" cy="237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chivo"/>
              <a:buNone/>
              <a:defRPr sz="7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53" name="Google Shape;253;p20"/>
          <p:cNvSpPr txBox="1">
            <a:spLocks noGrp="1"/>
          </p:cNvSpPr>
          <p:nvPr>
            <p:ph type="subTitle" idx="2"/>
          </p:nvPr>
        </p:nvSpPr>
        <p:spPr>
          <a:xfrm>
            <a:off x="494689" y="1960052"/>
            <a:ext cx="1319700" cy="3141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latin typeface="Archivo SemiBold"/>
                <a:ea typeface="Archivo SemiBold"/>
                <a:cs typeface="Archivo SemiBold"/>
                <a:sym typeface="Archivo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9pPr>
          </a:lstStyle>
          <a:p>
            <a:endParaRPr/>
          </a:p>
        </p:txBody>
      </p:sp>
      <p:sp>
        <p:nvSpPr>
          <p:cNvPr id="254" name="Google Shape;254;p20"/>
          <p:cNvSpPr txBox="1">
            <a:spLocks noGrp="1"/>
          </p:cNvSpPr>
          <p:nvPr>
            <p:ph type="body" idx="3"/>
          </p:nvPr>
        </p:nvSpPr>
        <p:spPr>
          <a:xfrm>
            <a:off x="494689" y="2274201"/>
            <a:ext cx="1319700" cy="2345100"/>
          </a:xfrm>
          <a:prstGeom prst="rect">
            <a:avLst/>
          </a:prstGeom>
        </p:spPr>
        <p:txBody>
          <a:bodyPr spcFirstLastPara="1" wrap="square" lIns="0" tIns="137150" rIns="0" bIns="137150" anchor="t" anchorCtr="0">
            <a:no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●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1pPr>
            <a:lvl2pPr marL="914400" lvl="1" indent="-2921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○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2pPr>
            <a:lvl3pPr marL="1371600" lvl="2" indent="-2921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■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3pPr>
            <a:lvl4pPr marL="1828800" lvl="3" indent="-2921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●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4pPr>
            <a:lvl5pPr marL="2286000" lvl="4" indent="-2921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○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5pPr>
            <a:lvl6pPr marL="2743200" lvl="5" indent="-2921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■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6pPr>
            <a:lvl7pPr marL="3200400" lvl="6" indent="-2921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●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7pPr>
            <a:lvl8pPr marL="3657600" lvl="7" indent="-2921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○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8pPr>
            <a:lvl9pPr marL="4114800" lvl="8" indent="-292100"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000"/>
              <a:buFont typeface="Archivo Light"/>
              <a:buChar char="■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9pPr>
          </a:lstStyle>
          <a:p>
            <a:endParaRPr/>
          </a:p>
        </p:txBody>
      </p:sp>
      <p:sp>
        <p:nvSpPr>
          <p:cNvPr id="255" name="Google Shape;255;p20"/>
          <p:cNvSpPr txBox="1">
            <a:spLocks noGrp="1"/>
          </p:cNvSpPr>
          <p:nvPr>
            <p:ph type="subTitle" idx="4"/>
          </p:nvPr>
        </p:nvSpPr>
        <p:spPr>
          <a:xfrm>
            <a:off x="2203520" y="1960052"/>
            <a:ext cx="1319700" cy="3141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latin typeface="Archivo SemiBold"/>
                <a:ea typeface="Archivo SemiBold"/>
                <a:cs typeface="Archivo SemiBold"/>
                <a:sym typeface="Archivo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9pPr>
          </a:lstStyle>
          <a:p>
            <a:endParaRPr/>
          </a:p>
        </p:txBody>
      </p:sp>
      <p:sp>
        <p:nvSpPr>
          <p:cNvPr id="256" name="Google Shape;256;p20"/>
          <p:cNvSpPr txBox="1">
            <a:spLocks noGrp="1"/>
          </p:cNvSpPr>
          <p:nvPr>
            <p:ph type="body" idx="5"/>
          </p:nvPr>
        </p:nvSpPr>
        <p:spPr>
          <a:xfrm>
            <a:off x="2203520" y="2274201"/>
            <a:ext cx="1319700" cy="2345100"/>
          </a:xfrm>
          <a:prstGeom prst="rect">
            <a:avLst/>
          </a:prstGeom>
        </p:spPr>
        <p:txBody>
          <a:bodyPr spcFirstLastPara="1" wrap="square" lIns="0" tIns="137150" rIns="0" bIns="137150" anchor="t" anchorCtr="0">
            <a:no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●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1pPr>
            <a:lvl2pPr marL="914400" lvl="1" indent="-2921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○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2pPr>
            <a:lvl3pPr marL="1371600" lvl="2" indent="-2921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■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3pPr>
            <a:lvl4pPr marL="1828800" lvl="3" indent="-2921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●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4pPr>
            <a:lvl5pPr marL="2286000" lvl="4" indent="-2921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○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5pPr>
            <a:lvl6pPr marL="2743200" lvl="5" indent="-2921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■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6pPr>
            <a:lvl7pPr marL="3200400" lvl="6" indent="-2921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●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7pPr>
            <a:lvl8pPr marL="3657600" lvl="7" indent="-2921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○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8pPr>
            <a:lvl9pPr marL="4114800" lvl="8" indent="-292100"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000"/>
              <a:buFont typeface="Archivo Light"/>
              <a:buChar char="■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9pPr>
          </a:lstStyle>
          <a:p>
            <a:endParaRPr/>
          </a:p>
        </p:txBody>
      </p:sp>
      <p:sp>
        <p:nvSpPr>
          <p:cNvPr id="257" name="Google Shape;257;p20"/>
          <p:cNvSpPr txBox="1">
            <a:spLocks noGrp="1"/>
          </p:cNvSpPr>
          <p:nvPr>
            <p:ph type="subTitle" idx="6"/>
          </p:nvPr>
        </p:nvSpPr>
        <p:spPr>
          <a:xfrm>
            <a:off x="3912390" y="1960052"/>
            <a:ext cx="1319700" cy="3141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latin typeface="Archivo SemiBold"/>
                <a:ea typeface="Archivo SemiBold"/>
                <a:cs typeface="Archivo SemiBold"/>
                <a:sym typeface="Archivo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9pPr>
          </a:lstStyle>
          <a:p>
            <a:endParaRPr/>
          </a:p>
        </p:txBody>
      </p:sp>
      <p:sp>
        <p:nvSpPr>
          <p:cNvPr id="258" name="Google Shape;258;p20"/>
          <p:cNvSpPr txBox="1">
            <a:spLocks noGrp="1"/>
          </p:cNvSpPr>
          <p:nvPr>
            <p:ph type="body" idx="7"/>
          </p:nvPr>
        </p:nvSpPr>
        <p:spPr>
          <a:xfrm>
            <a:off x="3912390" y="2274201"/>
            <a:ext cx="1319700" cy="2345100"/>
          </a:xfrm>
          <a:prstGeom prst="rect">
            <a:avLst/>
          </a:prstGeom>
        </p:spPr>
        <p:txBody>
          <a:bodyPr spcFirstLastPara="1" wrap="square" lIns="0" tIns="137150" rIns="0" bIns="137150" anchor="t" anchorCtr="0">
            <a:no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●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1pPr>
            <a:lvl2pPr marL="914400" lvl="1" indent="-2921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○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2pPr>
            <a:lvl3pPr marL="1371600" lvl="2" indent="-2921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■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3pPr>
            <a:lvl4pPr marL="1828800" lvl="3" indent="-2921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●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4pPr>
            <a:lvl5pPr marL="2286000" lvl="4" indent="-2921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○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5pPr>
            <a:lvl6pPr marL="2743200" lvl="5" indent="-2921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■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6pPr>
            <a:lvl7pPr marL="3200400" lvl="6" indent="-2921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●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7pPr>
            <a:lvl8pPr marL="3657600" lvl="7" indent="-2921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○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8pPr>
            <a:lvl9pPr marL="4114800" lvl="8" indent="-292100"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000"/>
              <a:buFont typeface="Archivo Light"/>
              <a:buChar char="■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9pPr>
          </a:lstStyle>
          <a:p>
            <a:endParaRPr/>
          </a:p>
        </p:txBody>
      </p:sp>
      <p:sp>
        <p:nvSpPr>
          <p:cNvPr id="259" name="Google Shape;259;p20"/>
          <p:cNvSpPr txBox="1">
            <a:spLocks noGrp="1"/>
          </p:cNvSpPr>
          <p:nvPr>
            <p:ph type="subTitle" idx="8"/>
          </p:nvPr>
        </p:nvSpPr>
        <p:spPr>
          <a:xfrm>
            <a:off x="5621020" y="1960052"/>
            <a:ext cx="1319700" cy="3141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latin typeface="Archivo SemiBold"/>
                <a:ea typeface="Archivo SemiBold"/>
                <a:cs typeface="Archivo SemiBold"/>
                <a:sym typeface="Archivo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9pPr>
          </a:lstStyle>
          <a:p>
            <a:endParaRPr/>
          </a:p>
        </p:txBody>
      </p:sp>
      <p:sp>
        <p:nvSpPr>
          <p:cNvPr id="260" name="Google Shape;260;p20"/>
          <p:cNvSpPr txBox="1">
            <a:spLocks noGrp="1"/>
          </p:cNvSpPr>
          <p:nvPr>
            <p:ph type="body" idx="9"/>
          </p:nvPr>
        </p:nvSpPr>
        <p:spPr>
          <a:xfrm>
            <a:off x="5621020" y="2274201"/>
            <a:ext cx="1319700" cy="2345100"/>
          </a:xfrm>
          <a:prstGeom prst="rect">
            <a:avLst/>
          </a:prstGeom>
        </p:spPr>
        <p:txBody>
          <a:bodyPr spcFirstLastPara="1" wrap="square" lIns="0" tIns="137150" rIns="0" bIns="137150" anchor="t" anchorCtr="0">
            <a:no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●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1pPr>
            <a:lvl2pPr marL="914400" lvl="1" indent="-2921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○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2pPr>
            <a:lvl3pPr marL="1371600" lvl="2" indent="-2921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■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3pPr>
            <a:lvl4pPr marL="1828800" lvl="3" indent="-2921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●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4pPr>
            <a:lvl5pPr marL="2286000" lvl="4" indent="-2921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○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5pPr>
            <a:lvl6pPr marL="2743200" lvl="5" indent="-2921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■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6pPr>
            <a:lvl7pPr marL="3200400" lvl="6" indent="-2921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●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7pPr>
            <a:lvl8pPr marL="3657600" lvl="7" indent="-2921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○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8pPr>
            <a:lvl9pPr marL="4114800" lvl="8" indent="-292100"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000"/>
              <a:buFont typeface="Archivo Light"/>
              <a:buChar char="■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9pPr>
          </a:lstStyle>
          <a:p>
            <a:endParaRPr/>
          </a:p>
        </p:txBody>
      </p:sp>
      <p:sp>
        <p:nvSpPr>
          <p:cNvPr id="261" name="Google Shape;261;p20"/>
          <p:cNvSpPr txBox="1">
            <a:spLocks noGrp="1"/>
          </p:cNvSpPr>
          <p:nvPr>
            <p:ph type="subTitle" idx="13"/>
          </p:nvPr>
        </p:nvSpPr>
        <p:spPr>
          <a:xfrm>
            <a:off x="7329172" y="1960052"/>
            <a:ext cx="1319700" cy="3141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latin typeface="Archivo SemiBold"/>
                <a:ea typeface="Archivo SemiBold"/>
                <a:cs typeface="Archivo SemiBold"/>
                <a:sym typeface="Archivo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9pPr>
          </a:lstStyle>
          <a:p>
            <a:endParaRPr/>
          </a:p>
        </p:txBody>
      </p:sp>
      <p:sp>
        <p:nvSpPr>
          <p:cNvPr id="262" name="Google Shape;262;p20"/>
          <p:cNvSpPr txBox="1">
            <a:spLocks noGrp="1"/>
          </p:cNvSpPr>
          <p:nvPr>
            <p:ph type="body" idx="14"/>
          </p:nvPr>
        </p:nvSpPr>
        <p:spPr>
          <a:xfrm>
            <a:off x="7329172" y="2274201"/>
            <a:ext cx="1319700" cy="2345100"/>
          </a:xfrm>
          <a:prstGeom prst="rect">
            <a:avLst/>
          </a:prstGeom>
        </p:spPr>
        <p:txBody>
          <a:bodyPr spcFirstLastPara="1" wrap="square" lIns="0" tIns="137150" rIns="0" bIns="137150" anchor="t" anchorCtr="0">
            <a:no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●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1pPr>
            <a:lvl2pPr marL="914400" lvl="1" indent="-2921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○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2pPr>
            <a:lvl3pPr marL="1371600" lvl="2" indent="-2921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■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3pPr>
            <a:lvl4pPr marL="1828800" lvl="3" indent="-2921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●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4pPr>
            <a:lvl5pPr marL="2286000" lvl="4" indent="-2921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○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5pPr>
            <a:lvl6pPr marL="2743200" lvl="5" indent="-2921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■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6pPr>
            <a:lvl7pPr marL="3200400" lvl="6" indent="-2921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●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7pPr>
            <a:lvl8pPr marL="3657600" lvl="7" indent="-2921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○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8pPr>
            <a:lvl9pPr marL="4114800" lvl="8" indent="-292100"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000"/>
              <a:buFont typeface="Archivo Light"/>
              <a:buChar char="■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9pPr>
          </a:lstStyle>
          <a:p>
            <a:endParaRPr/>
          </a:p>
        </p:txBody>
      </p:sp>
      <p:sp>
        <p:nvSpPr>
          <p:cNvPr id="263" name="Google Shape;263;p20"/>
          <p:cNvSpPr txBox="1">
            <a:spLocks noGrp="1"/>
          </p:cNvSpPr>
          <p:nvPr>
            <p:ph type="title"/>
          </p:nvPr>
        </p:nvSpPr>
        <p:spPr>
          <a:xfrm>
            <a:off x="357700" y="1066100"/>
            <a:ext cx="6243300" cy="455100"/>
          </a:xfrm>
          <a:prstGeom prst="rect">
            <a:avLst/>
          </a:prstGeom>
        </p:spPr>
        <p:txBody>
          <a:bodyPr spcFirstLastPara="1" wrap="square" lIns="0" tIns="137150" rIns="0" bIns="137150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latin typeface="Archivo SemiBold"/>
                <a:ea typeface="Archivo SemiBold"/>
                <a:cs typeface="Archivo SemiBold"/>
                <a:sym typeface="Archivo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Font typeface="Archivo SemiBold"/>
              <a:buNone/>
              <a:defRPr>
                <a:latin typeface="Archivo SemiBold"/>
                <a:ea typeface="Archivo SemiBold"/>
                <a:cs typeface="Archivo SemiBold"/>
                <a:sym typeface="Archivo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Font typeface="Archivo SemiBold"/>
              <a:buNone/>
              <a:defRPr>
                <a:latin typeface="Archivo SemiBold"/>
                <a:ea typeface="Archivo SemiBold"/>
                <a:cs typeface="Archivo SemiBold"/>
                <a:sym typeface="Archivo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Font typeface="Archivo SemiBold"/>
              <a:buNone/>
              <a:defRPr>
                <a:latin typeface="Archivo SemiBold"/>
                <a:ea typeface="Archivo SemiBold"/>
                <a:cs typeface="Archivo SemiBold"/>
                <a:sym typeface="Archivo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Font typeface="Archivo SemiBold"/>
              <a:buNone/>
              <a:defRPr>
                <a:latin typeface="Archivo SemiBold"/>
                <a:ea typeface="Archivo SemiBold"/>
                <a:cs typeface="Archivo SemiBold"/>
                <a:sym typeface="Archivo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Font typeface="Archivo SemiBold"/>
              <a:buNone/>
              <a:defRPr>
                <a:latin typeface="Archivo SemiBold"/>
                <a:ea typeface="Archivo SemiBold"/>
                <a:cs typeface="Archivo SemiBold"/>
                <a:sym typeface="Archivo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Font typeface="Archivo SemiBold"/>
              <a:buNone/>
              <a:defRPr>
                <a:latin typeface="Archivo SemiBold"/>
                <a:ea typeface="Archivo SemiBold"/>
                <a:cs typeface="Archivo SemiBold"/>
                <a:sym typeface="Archivo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Font typeface="Archivo SemiBold"/>
              <a:buNone/>
              <a:defRPr>
                <a:latin typeface="Archivo SemiBold"/>
                <a:ea typeface="Archivo SemiBold"/>
                <a:cs typeface="Archivo SemiBold"/>
                <a:sym typeface="Archivo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Font typeface="Archivo SemiBold"/>
              <a:buNone/>
              <a:defRPr>
                <a:latin typeface="Archivo SemiBold"/>
                <a:ea typeface="Archivo SemiBold"/>
                <a:cs typeface="Archivo SemiBold"/>
                <a:sym typeface="Archivo SemiBold"/>
              </a:defRPr>
            </a:lvl9pPr>
          </a:lstStyle>
          <a:p>
            <a:endParaRPr/>
          </a:p>
        </p:txBody>
      </p:sp>
      <p:sp>
        <p:nvSpPr>
          <p:cNvPr id="264" name="Google Shape;264;p20"/>
          <p:cNvSpPr txBox="1">
            <a:spLocks noGrp="1"/>
          </p:cNvSpPr>
          <p:nvPr>
            <p:ph type="subTitle" idx="15"/>
          </p:nvPr>
        </p:nvSpPr>
        <p:spPr>
          <a:xfrm>
            <a:off x="361975" y="539900"/>
            <a:ext cx="8367600" cy="318600"/>
          </a:xfrm>
          <a:prstGeom prst="rect">
            <a:avLst/>
          </a:prstGeom>
        </p:spPr>
        <p:txBody>
          <a:bodyPr spcFirstLastPara="1" wrap="square" lIns="0" tIns="0" rIns="0" bIns="0" anchor="b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chivo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image - Alt 2">
  <p:cSld name="CUSTOM_20"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Google Shape;15;p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6" name="Google Shape;16;p3"/>
          <p:cNvSpPr>
            <a:spLocks noGrp="1"/>
          </p:cNvSpPr>
          <p:nvPr>
            <p:ph type="pic" idx="2"/>
          </p:nvPr>
        </p:nvSpPr>
        <p:spPr>
          <a:xfrm>
            <a:off x="5859475" y="465625"/>
            <a:ext cx="2917200" cy="4316700"/>
          </a:xfrm>
          <a:prstGeom prst="roundRect">
            <a:avLst>
              <a:gd name="adj" fmla="val 3546"/>
            </a:avLst>
          </a:prstGeom>
          <a:noFill/>
          <a:ln>
            <a:noFill/>
          </a:ln>
        </p:spPr>
      </p:sp>
      <p:sp>
        <p:nvSpPr>
          <p:cNvPr id="17" name="Google Shape;17;p3"/>
          <p:cNvSpPr txBox="1">
            <a:spLocks noGrp="1"/>
          </p:cNvSpPr>
          <p:nvPr>
            <p:ph type="body" idx="1"/>
          </p:nvPr>
        </p:nvSpPr>
        <p:spPr>
          <a:xfrm>
            <a:off x="361975" y="2989125"/>
            <a:ext cx="5008500" cy="1763100"/>
          </a:xfrm>
          <a:prstGeom prst="rect">
            <a:avLst/>
          </a:prstGeom>
        </p:spPr>
        <p:txBody>
          <a:bodyPr spcFirstLastPara="1" wrap="square" lIns="0" tIns="137150" rIns="137150" bIns="0" anchor="b" anchorCtr="0">
            <a:no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Char char="●"/>
              <a:defRPr sz="1000">
                <a:latin typeface="Archivo"/>
                <a:ea typeface="Archivo"/>
                <a:cs typeface="Archivo"/>
                <a:sym typeface="Archivo"/>
              </a:defRPr>
            </a:lvl1pPr>
            <a:lvl2pPr marL="914400" lvl="1" indent="-2921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Char char="○"/>
              <a:defRPr sz="1000">
                <a:latin typeface="Archivo"/>
                <a:ea typeface="Archivo"/>
                <a:cs typeface="Archivo"/>
                <a:sym typeface="Archivo"/>
              </a:defRPr>
            </a:lvl2pPr>
            <a:lvl3pPr marL="1371600" lvl="2" indent="-2921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Char char="■"/>
              <a:defRPr sz="1000">
                <a:latin typeface="Archivo"/>
                <a:ea typeface="Archivo"/>
                <a:cs typeface="Archivo"/>
                <a:sym typeface="Archivo"/>
              </a:defRPr>
            </a:lvl3pPr>
            <a:lvl4pPr marL="1828800" lvl="3" indent="-2921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Char char="●"/>
              <a:defRPr sz="1000">
                <a:latin typeface="Archivo"/>
                <a:ea typeface="Archivo"/>
                <a:cs typeface="Archivo"/>
                <a:sym typeface="Archivo"/>
              </a:defRPr>
            </a:lvl4pPr>
            <a:lvl5pPr marL="2286000" lvl="4" indent="-2921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Char char="○"/>
              <a:defRPr sz="1000">
                <a:latin typeface="Archivo"/>
                <a:ea typeface="Archivo"/>
                <a:cs typeface="Archivo"/>
                <a:sym typeface="Archivo"/>
              </a:defRPr>
            </a:lvl5pPr>
            <a:lvl6pPr marL="2743200" lvl="5" indent="-2921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Char char="■"/>
              <a:defRPr sz="1000">
                <a:latin typeface="Archivo"/>
                <a:ea typeface="Archivo"/>
                <a:cs typeface="Archivo"/>
                <a:sym typeface="Archivo"/>
              </a:defRPr>
            </a:lvl6pPr>
            <a:lvl7pPr marL="3200400" lvl="6" indent="-2921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Char char="●"/>
              <a:defRPr sz="1000">
                <a:latin typeface="Archivo"/>
                <a:ea typeface="Archivo"/>
                <a:cs typeface="Archivo"/>
                <a:sym typeface="Archivo"/>
              </a:defRPr>
            </a:lvl7pPr>
            <a:lvl8pPr marL="3657600" lvl="7" indent="-2921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Char char="○"/>
              <a:defRPr sz="1000">
                <a:latin typeface="Archivo"/>
                <a:ea typeface="Archivo"/>
                <a:cs typeface="Archivo"/>
                <a:sym typeface="Archivo"/>
              </a:defRPr>
            </a:lvl8pPr>
            <a:lvl9pPr marL="4114800" lvl="8" indent="-292100"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000"/>
              <a:buFont typeface="Archivo"/>
              <a:buChar char="■"/>
              <a:defRPr sz="1000">
                <a:latin typeface="Archivo"/>
                <a:ea typeface="Archivo"/>
                <a:cs typeface="Archivo"/>
                <a:sym typeface="Archivo"/>
              </a:defRPr>
            </a:lvl9pPr>
          </a:lstStyle>
          <a:p>
            <a:endParaRPr/>
          </a:p>
        </p:txBody>
      </p:sp>
      <p:sp>
        <p:nvSpPr>
          <p:cNvPr id="18" name="Google Shape;18;p3"/>
          <p:cNvSpPr txBox="1">
            <a:spLocks noGrp="1"/>
          </p:cNvSpPr>
          <p:nvPr>
            <p:ph type="subTitle" idx="3"/>
          </p:nvPr>
        </p:nvSpPr>
        <p:spPr>
          <a:xfrm>
            <a:off x="361975" y="217725"/>
            <a:ext cx="4163100" cy="237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chivo"/>
              <a:buNone/>
              <a:defRPr sz="7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9" name="Google Shape;19;p3"/>
          <p:cNvSpPr txBox="1">
            <a:spLocks noGrp="1"/>
          </p:cNvSpPr>
          <p:nvPr>
            <p:ph type="subTitle" idx="4"/>
          </p:nvPr>
        </p:nvSpPr>
        <p:spPr>
          <a:xfrm>
            <a:off x="361975" y="552775"/>
            <a:ext cx="4063800" cy="5133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chivo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CUSTOM_7_1_1_1_1_1_1_1_1_1_1_1_1_1_1_1_1_1_1_1_1">
    <p:bg>
      <p:bgPr>
        <a:solidFill>
          <a:schemeClr val="dk1"/>
        </a:solidFill>
        <a:effectLst/>
      </p:bgPr>
    </p:bg>
    <p:spTree>
      <p:nvGrpSpPr>
        <p:cNvPr id="1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6" name="Google Shape;266;p2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-1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67" name="Google Shape;267;p21"/>
          <p:cNvSpPr txBox="1">
            <a:spLocks noGrp="1"/>
          </p:cNvSpPr>
          <p:nvPr>
            <p:ph type="title"/>
          </p:nvPr>
        </p:nvSpPr>
        <p:spPr>
          <a:xfrm>
            <a:off x="361975" y="555540"/>
            <a:ext cx="8414700" cy="2778300"/>
          </a:xfrm>
          <a:prstGeom prst="rect">
            <a:avLst/>
          </a:prstGeom>
        </p:spPr>
        <p:txBody>
          <a:bodyPr spcFirstLastPara="1" wrap="square" lIns="0" tIns="0" rIns="0" bIns="0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2000"/>
            </a:lvl1pPr>
            <a:lvl2pPr lvl="1">
              <a:spcBef>
                <a:spcPts val="1000"/>
              </a:spcBef>
              <a:spcAft>
                <a:spcPts val="0"/>
              </a:spcAft>
              <a:buNone/>
              <a:defRPr sz="2000"/>
            </a:lvl2pPr>
            <a:lvl3pPr lvl="2">
              <a:spcBef>
                <a:spcPts val="1000"/>
              </a:spcBef>
              <a:spcAft>
                <a:spcPts val="0"/>
              </a:spcAft>
              <a:buNone/>
              <a:defRPr sz="2000"/>
            </a:lvl3pPr>
            <a:lvl4pPr lvl="3">
              <a:spcBef>
                <a:spcPts val="1000"/>
              </a:spcBef>
              <a:spcAft>
                <a:spcPts val="0"/>
              </a:spcAft>
              <a:buNone/>
              <a:defRPr sz="2000"/>
            </a:lvl4pPr>
            <a:lvl5pPr lvl="4">
              <a:spcBef>
                <a:spcPts val="1000"/>
              </a:spcBef>
              <a:spcAft>
                <a:spcPts val="0"/>
              </a:spcAft>
              <a:buNone/>
              <a:defRPr sz="2000"/>
            </a:lvl5pPr>
            <a:lvl6pPr lvl="5">
              <a:spcBef>
                <a:spcPts val="1000"/>
              </a:spcBef>
              <a:spcAft>
                <a:spcPts val="0"/>
              </a:spcAft>
              <a:buNone/>
              <a:defRPr sz="2000"/>
            </a:lvl6pPr>
            <a:lvl7pPr lvl="6">
              <a:spcBef>
                <a:spcPts val="1000"/>
              </a:spcBef>
              <a:spcAft>
                <a:spcPts val="0"/>
              </a:spcAft>
              <a:buNone/>
              <a:defRPr sz="2000"/>
            </a:lvl7pPr>
            <a:lvl8pPr lvl="7">
              <a:spcBef>
                <a:spcPts val="1000"/>
              </a:spcBef>
              <a:spcAft>
                <a:spcPts val="0"/>
              </a:spcAft>
              <a:buNone/>
              <a:defRPr sz="2000"/>
            </a:lvl8pPr>
            <a:lvl9pPr lvl="8">
              <a:spcBef>
                <a:spcPts val="1000"/>
              </a:spcBef>
              <a:spcAft>
                <a:spcPts val="1000"/>
              </a:spcAft>
              <a:buNone/>
              <a:defRPr sz="2000"/>
            </a:lvl9pPr>
          </a:lstStyle>
          <a:p>
            <a:endParaRPr/>
          </a:p>
        </p:txBody>
      </p:sp>
      <p:sp>
        <p:nvSpPr>
          <p:cNvPr id="268" name="Google Shape;268;p21"/>
          <p:cNvSpPr>
            <a:spLocks noGrp="1"/>
          </p:cNvSpPr>
          <p:nvPr>
            <p:ph type="pic" idx="2"/>
          </p:nvPr>
        </p:nvSpPr>
        <p:spPr>
          <a:xfrm>
            <a:off x="342975" y="3777050"/>
            <a:ext cx="1002900" cy="1002900"/>
          </a:xfrm>
          <a:prstGeom prst="ellipse">
            <a:avLst/>
          </a:prstGeom>
          <a:noFill/>
          <a:ln>
            <a:noFill/>
          </a:ln>
        </p:spPr>
      </p:sp>
      <p:sp>
        <p:nvSpPr>
          <p:cNvPr id="269" name="Google Shape;269;p21"/>
          <p:cNvSpPr txBox="1">
            <a:spLocks noGrp="1"/>
          </p:cNvSpPr>
          <p:nvPr>
            <p:ph type="subTitle" idx="1"/>
          </p:nvPr>
        </p:nvSpPr>
        <p:spPr>
          <a:xfrm>
            <a:off x="1345875" y="3958400"/>
            <a:ext cx="4017600" cy="320100"/>
          </a:xfrm>
          <a:prstGeom prst="rect">
            <a:avLst/>
          </a:prstGeom>
        </p:spPr>
        <p:txBody>
          <a:bodyPr spcFirstLastPara="1" wrap="square" lIns="137150" tIns="0" rIns="274300" bIns="0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chivo SemiBold"/>
              <a:buNone/>
              <a:defRPr sz="1200">
                <a:latin typeface="Archivo SemiBold"/>
                <a:ea typeface="Archivo SemiBold"/>
                <a:cs typeface="Archivo SemiBold"/>
                <a:sym typeface="Archivo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chivo SemiBold"/>
              <a:buNone/>
              <a:defRPr sz="12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chivo SemiBold"/>
              <a:buNone/>
              <a:defRPr sz="12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chivo SemiBold"/>
              <a:buNone/>
              <a:defRPr sz="12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chivo SemiBold"/>
              <a:buNone/>
              <a:defRPr sz="12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chivo SemiBold"/>
              <a:buNone/>
              <a:defRPr sz="12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chivo SemiBold"/>
              <a:buNone/>
              <a:defRPr sz="12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chivo SemiBold"/>
              <a:buNone/>
              <a:defRPr sz="12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chivo SemiBold"/>
              <a:buNone/>
              <a:defRPr sz="12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9pPr>
          </a:lstStyle>
          <a:p>
            <a:endParaRPr/>
          </a:p>
        </p:txBody>
      </p:sp>
      <p:sp>
        <p:nvSpPr>
          <p:cNvPr id="270" name="Google Shape;270;p21"/>
          <p:cNvSpPr txBox="1">
            <a:spLocks noGrp="1"/>
          </p:cNvSpPr>
          <p:nvPr>
            <p:ph type="subTitle" idx="3"/>
          </p:nvPr>
        </p:nvSpPr>
        <p:spPr>
          <a:xfrm>
            <a:off x="1345875" y="4278500"/>
            <a:ext cx="4017600" cy="320100"/>
          </a:xfrm>
          <a:prstGeom prst="rect">
            <a:avLst/>
          </a:prstGeom>
        </p:spPr>
        <p:txBody>
          <a:bodyPr spcFirstLastPara="1" wrap="square" lIns="137150" tIns="0" rIns="274300" bIns="0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chivo"/>
              <a:buNone/>
              <a:defRPr sz="12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chivo"/>
              <a:buNone/>
              <a:defRPr sz="12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chivo"/>
              <a:buNone/>
              <a:defRPr sz="12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chivo"/>
              <a:buNone/>
              <a:defRPr sz="12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chivo"/>
              <a:buNone/>
              <a:defRPr sz="12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chivo"/>
              <a:buNone/>
              <a:defRPr sz="12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chivo"/>
              <a:buNone/>
              <a:defRPr sz="12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chivo"/>
              <a:buNone/>
              <a:defRPr sz="12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chivo"/>
              <a:buNone/>
              <a:defRPr sz="12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71" name="Google Shape;271;p21"/>
          <p:cNvSpPr txBox="1">
            <a:spLocks noGrp="1"/>
          </p:cNvSpPr>
          <p:nvPr>
            <p:ph type="sldNum" idx="12"/>
          </p:nvPr>
        </p:nvSpPr>
        <p:spPr>
          <a:xfrm>
            <a:off x="8227975" y="217725"/>
            <a:ext cx="548700" cy="23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>
            <a:lvl1pPr lvl="0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1pPr>
            <a:lvl2pPr lvl="1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2pPr>
            <a:lvl3pPr lvl="2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3pPr>
            <a:lvl4pPr lvl="3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4pPr>
            <a:lvl5pPr lvl="4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5pPr>
            <a:lvl6pPr lvl="5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6pPr>
            <a:lvl7pPr lvl="6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7pPr>
            <a:lvl8pPr lvl="7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8pPr>
            <a:lvl9pPr lvl="8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72" name="Google Shape;272;p21"/>
          <p:cNvSpPr txBox="1">
            <a:spLocks noGrp="1"/>
          </p:cNvSpPr>
          <p:nvPr>
            <p:ph type="subTitle" idx="4"/>
          </p:nvPr>
        </p:nvSpPr>
        <p:spPr>
          <a:xfrm>
            <a:off x="361975" y="217725"/>
            <a:ext cx="4163100" cy="237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chivo"/>
              <a:buNone/>
              <a:defRPr sz="7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 - Alt 1">
  <p:cSld name="CUSTOM_7_1_1_1_1_1_1_1_1_1_1_1_1_1_1_1_1_1_1_1_1_1">
    <p:bg>
      <p:bgPr>
        <a:solidFill>
          <a:schemeClr val="lt1"/>
        </a:solidFill>
        <a:effectLst/>
      </p:bgPr>
    </p:bg>
    <p:spTree>
      <p:nvGrpSpPr>
        <p:cNvPr id="1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4" name="Google Shape;274;p2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75" name="Google Shape;275;p22"/>
          <p:cNvSpPr txBox="1">
            <a:spLocks noGrp="1"/>
          </p:cNvSpPr>
          <p:nvPr>
            <p:ph type="subTitle" idx="1"/>
          </p:nvPr>
        </p:nvSpPr>
        <p:spPr>
          <a:xfrm>
            <a:off x="6080700" y="3770600"/>
            <a:ext cx="2486700" cy="342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chivo"/>
              <a:buNone/>
              <a:defRPr sz="12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chivo"/>
              <a:buNone/>
              <a:defRPr sz="12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chivo"/>
              <a:buNone/>
              <a:defRPr sz="12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chivo"/>
              <a:buNone/>
              <a:defRPr sz="12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chivo"/>
              <a:buNone/>
              <a:defRPr sz="12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chivo"/>
              <a:buNone/>
              <a:defRPr sz="12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chivo"/>
              <a:buNone/>
              <a:defRPr sz="12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chivo"/>
              <a:buNone/>
              <a:defRPr sz="12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chivo"/>
              <a:buNone/>
              <a:defRPr sz="12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76" name="Google Shape;276;p22"/>
          <p:cNvSpPr txBox="1">
            <a:spLocks noGrp="1"/>
          </p:cNvSpPr>
          <p:nvPr>
            <p:ph type="title"/>
          </p:nvPr>
        </p:nvSpPr>
        <p:spPr>
          <a:xfrm>
            <a:off x="3502650" y="1350300"/>
            <a:ext cx="4882800" cy="229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2000"/>
            </a:lvl9pPr>
          </a:lstStyle>
          <a:p>
            <a:endParaRPr/>
          </a:p>
        </p:txBody>
      </p:sp>
      <p:sp>
        <p:nvSpPr>
          <p:cNvPr id="277" name="Google Shape;277;p22"/>
          <p:cNvSpPr txBox="1">
            <a:spLocks noGrp="1"/>
          </p:cNvSpPr>
          <p:nvPr>
            <p:ph type="sldNum" idx="12"/>
          </p:nvPr>
        </p:nvSpPr>
        <p:spPr>
          <a:xfrm>
            <a:off x="8227975" y="217725"/>
            <a:ext cx="548700" cy="23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>
            <a:lvl1pPr lvl="0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1pPr>
            <a:lvl2pPr lvl="1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2pPr>
            <a:lvl3pPr lvl="2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3pPr>
            <a:lvl4pPr lvl="3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4pPr>
            <a:lvl5pPr lvl="4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5pPr>
            <a:lvl6pPr lvl="5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6pPr>
            <a:lvl7pPr lvl="6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7pPr>
            <a:lvl8pPr lvl="7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8pPr>
            <a:lvl9pPr lvl="8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78" name="Google Shape;278;p22"/>
          <p:cNvSpPr txBox="1">
            <a:spLocks noGrp="1"/>
          </p:cNvSpPr>
          <p:nvPr>
            <p:ph type="subTitle" idx="2"/>
          </p:nvPr>
        </p:nvSpPr>
        <p:spPr>
          <a:xfrm>
            <a:off x="361975" y="217725"/>
            <a:ext cx="4163100" cy="237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chivo"/>
              <a:buNone/>
              <a:defRPr sz="7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79" name="Google Shape;279;p22"/>
          <p:cNvSpPr txBox="1">
            <a:spLocks noGrp="1"/>
          </p:cNvSpPr>
          <p:nvPr>
            <p:ph type="subTitle" idx="3"/>
          </p:nvPr>
        </p:nvSpPr>
        <p:spPr>
          <a:xfrm>
            <a:off x="3502650" y="3770600"/>
            <a:ext cx="2486700" cy="342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chivo SemiBold"/>
              <a:buNone/>
              <a:defRPr sz="1200">
                <a:latin typeface="Archivo SemiBold"/>
                <a:ea typeface="Archivo SemiBold"/>
                <a:cs typeface="Archivo SemiBold"/>
                <a:sym typeface="Archivo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chivo SemiBold"/>
              <a:buNone/>
              <a:defRPr sz="12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chivo SemiBold"/>
              <a:buNone/>
              <a:defRPr sz="12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chivo SemiBold"/>
              <a:buNone/>
              <a:defRPr sz="12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chivo SemiBold"/>
              <a:buNone/>
              <a:defRPr sz="12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chivo SemiBold"/>
              <a:buNone/>
              <a:defRPr sz="12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chivo SemiBold"/>
              <a:buNone/>
              <a:defRPr sz="12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chivo SemiBold"/>
              <a:buNone/>
              <a:defRPr sz="12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chivo SemiBold"/>
              <a:buNone/>
              <a:defRPr sz="12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9pPr>
          </a:lstStyle>
          <a:p>
            <a:endParaRPr/>
          </a:p>
        </p:txBody>
      </p:sp>
      <p:sp>
        <p:nvSpPr>
          <p:cNvPr id="280" name="Google Shape;280;p22"/>
          <p:cNvSpPr>
            <a:spLocks noGrp="1"/>
          </p:cNvSpPr>
          <p:nvPr>
            <p:ph type="pic" idx="4"/>
          </p:nvPr>
        </p:nvSpPr>
        <p:spPr>
          <a:xfrm>
            <a:off x="361975" y="1215200"/>
            <a:ext cx="2920200" cy="2958300"/>
          </a:xfrm>
          <a:prstGeom prst="ellipse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tatement">
  <p:cSld name="CUSTOM_2">
    <p:bg>
      <p:bgPr>
        <a:solidFill>
          <a:schemeClr val="dk1"/>
        </a:solidFill>
        <a:effectLst/>
      </p:bgPr>
    </p:bg>
    <p:spTree>
      <p:nvGrpSpPr>
        <p:cNvPr id="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2" name="Google Shape;282;p2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83" name="Google Shape;283;p23"/>
          <p:cNvSpPr txBox="1">
            <a:spLocks noGrp="1"/>
          </p:cNvSpPr>
          <p:nvPr>
            <p:ph type="body" idx="1"/>
          </p:nvPr>
        </p:nvSpPr>
        <p:spPr>
          <a:xfrm>
            <a:off x="359200" y="1801500"/>
            <a:ext cx="4029000" cy="30027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●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1pPr>
            <a:lvl2pPr marL="914400" lvl="1" indent="-2921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○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2pPr>
            <a:lvl3pPr marL="1371600" lvl="2" indent="-2921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■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3pPr>
            <a:lvl4pPr marL="1828800" lvl="3" indent="-2921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●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4pPr>
            <a:lvl5pPr marL="2286000" lvl="4" indent="-2921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○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5pPr>
            <a:lvl6pPr marL="2743200" lvl="5" indent="-2921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■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6pPr>
            <a:lvl7pPr marL="3200400" lvl="6" indent="-2921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●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7pPr>
            <a:lvl8pPr marL="3657600" lvl="7" indent="-2921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○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8pPr>
            <a:lvl9pPr marL="4114800" lvl="8" indent="-292100"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000"/>
              <a:buFont typeface="Archivo Light"/>
              <a:buChar char="■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9pPr>
          </a:lstStyle>
          <a:p>
            <a:endParaRPr/>
          </a:p>
        </p:txBody>
      </p:sp>
      <p:sp>
        <p:nvSpPr>
          <p:cNvPr id="284" name="Google Shape;284;p23"/>
          <p:cNvSpPr txBox="1">
            <a:spLocks noGrp="1"/>
          </p:cNvSpPr>
          <p:nvPr>
            <p:ph type="sldNum" idx="12"/>
          </p:nvPr>
        </p:nvSpPr>
        <p:spPr>
          <a:xfrm>
            <a:off x="8227975" y="217725"/>
            <a:ext cx="548700" cy="23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>
            <a:lvl1pPr lvl="0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1pPr>
            <a:lvl2pPr lvl="1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2pPr>
            <a:lvl3pPr lvl="2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3pPr>
            <a:lvl4pPr lvl="3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4pPr>
            <a:lvl5pPr lvl="4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5pPr>
            <a:lvl6pPr lvl="5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6pPr>
            <a:lvl7pPr lvl="6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7pPr>
            <a:lvl8pPr lvl="7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8pPr>
            <a:lvl9pPr lvl="8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85" name="Google Shape;285;p23"/>
          <p:cNvSpPr txBox="1">
            <a:spLocks noGrp="1"/>
          </p:cNvSpPr>
          <p:nvPr>
            <p:ph type="subTitle" idx="2"/>
          </p:nvPr>
        </p:nvSpPr>
        <p:spPr>
          <a:xfrm>
            <a:off x="361975" y="217725"/>
            <a:ext cx="4163100" cy="237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chivo"/>
              <a:buNone/>
              <a:defRPr sz="7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86" name="Google Shape;286;p23"/>
          <p:cNvSpPr>
            <a:spLocks noGrp="1"/>
          </p:cNvSpPr>
          <p:nvPr>
            <p:ph type="pic" idx="3"/>
          </p:nvPr>
        </p:nvSpPr>
        <p:spPr>
          <a:xfrm>
            <a:off x="4637525" y="612800"/>
            <a:ext cx="4131600" cy="4167000"/>
          </a:xfrm>
          <a:prstGeom prst="roundRect">
            <a:avLst>
              <a:gd name="adj" fmla="val 6598"/>
            </a:avLst>
          </a:prstGeom>
          <a:noFill/>
          <a:ln>
            <a:noFill/>
          </a:ln>
        </p:spPr>
      </p:sp>
      <p:sp>
        <p:nvSpPr>
          <p:cNvPr id="287" name="Google Shape;287;p23"/>
          <p:cNvSpPr txBox="1">
            <a:spLocks noGrp="1"/>
          </p:cNvSpPr>
          <p:nvPr>
            <p:ph type="subTitle" idx="4"/>
          </p:nvPr>
        </p:nvSpPr>
        <p:spPr>
          <a:xfrm>
            <a:off x="361975" y="539900"/>
            <a:ext cx="4131600" cy="318600"/>
          </a:xfrm>
          <a:prstGeom prst="rect">
            <a:avLst/>
          </a:prstGeom>
        </p:spPr>
        <p:txBody>
          <a:bodyPr spcFirstLastPara="1" wrap="square" lIns="0" tIns="0" rIns="0" bIns="0" anchor="b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chivo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tatement - Alt 1">
  <p:cSld name="CUSTOM_2_1">
    <p:bg>
      <p:bgPr>
        <a:solidFill>
          <a:schemeClr val="dk1"/>
        </a:solidFill>
        <a:effectLst/>
      </p:bgPr>
    </p:bg>
    <p:spTree>
      <p:nvGrpSpPr>
        <p:cNvPr id="1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9" name="Google Shape;289;p2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90" name="Google Shape;290;p24"/>
          <p:cNvSpPr txBox="1">
            <a:spLocks noGrp="1"/>
          </p:cNvSpPr>
          <p:nvPr>
            <p:ph type="title"/>
          </p:nvPr>
        </p:nvSpPr>
        <p:spPr>
          <a:xfrm>
            <a:off x="3843300" y="870251"/>
            <a:ext cx="4933500" cy="274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Archivo SemiBold"/>
                <a:ea typeface="Archivo SemiBold"/>
                <a:cs typeface="Archivo SemiBold"/>
                <a:sym typeface="Archivo SemiBold"/>
              </a:defRPr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9pPr>
          </a:lstStyle>
          <a:p>
            <a:endParaRPr/>
          </a:p>
        </p:txBody>
      </p:sp>
      <p:sp>
        <p:nvSpPr>
          <p:cNvPr id="291" name="Google Shape;291;p24"/>
          <p:cNvSpPr>
            <a:spLocks noGrp="1"/>
          </p:cNvSpPr>
          <p:nvPr>
            <p:ph type="pic" idx="2"/>
          </p:nvPr>
        </p:nvSpPr>
        <p:spPr>
          <a:xfrm>
            <a:off x="361975" y="612800"/>
            <a:ext cx="3224400" cy="4167000"/>
          </a:xfrm>
          <a:prstGeom prst="roundRect">
            <a:avLst>
              <a:gd name="adj" fmla="val 4717"/>
            </a:avLst>
          </a:prstGeom>
          <a:noFill/>
          <a:ln>
            <a:noFill/>
          </a:ln>
        </p:spPr>
      </p:sp>
      <p:sp>
        <p:nvSpPr>
          <p:cNvPr id="292" name="Google Shape;292;p24"/>
          <p:cNvSpPr txBox="1">
            <a:spLocks noGrp="1"/>
          </p:cNvSpPr>
          <p:nvPr>
            <p:ph type="body" idx="1"/>
          </p:nvPr>
        </p:nvSpPr>
        <p:spPr>
          <a:xfrm>
            <a:off x="3843300" y="4195275"/>
            <a:ext cx="4933500" cy="5847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Char char="●"/>
              <a:defRPr sz="1000"/>
            </a:lvl1pPr>
            <a:lvl2pPr marL="914400" lvl="1" indent="-2921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Char char="○"/>
              <a:defRPr sz="1000"/>
            </a:lvl2pPr>
            <a:lvl3pPr marL="1371600" lvl="2" indent="-2921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Char char="■"/>
              <a:defRPr sz="1000"/>
            </a:lvl3pPr>
            <a:lvl4pPr marL="1828800" lvl="3" indent="-2921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Char char="●"/>
              <a:defRPr sz="1000"/>
            </a:lvl4pPr>
            <a:lvl5pPr marL="2286000" lvl="4" indent="-2921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Char char="○"/>
              <a:defRPr sz="1000"/>
            </a:lvl5pPr>
            <a:lvl6pPr marL="2743200" lvl="5" indent="-2921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Char char="■"/>
              <a:defRPr sz="1000"/>
            </a:lvl6pPr>
            <a:lvl7pPr marL="3200400" lvl="6" indent="-2921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Char char="●"/>
              <a:defRPr sz="1000"/>
            </a:lvl7pPr>
            <a:lvl8pPr marL="3657600" lvl="7" indent="-2921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Char char="○"/>
              <a:defRPr sz="1000"/>
            </a:lvl8pPr>
            <a:lvl9pPr marL="4114800" lvl="8" indent="-292100"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000"/>
              <a:buFont typeface="Archivo"/>
              <a:buChar char="■"/>
              <a:defRPr sz="1000"/>
            </a:lvl9pPr>
          </a:lstStyle>
          <a:p>
            <a:endParaRPr/>
          </a:p>
        </p:txBody>
      </p:sp>
      <p:sp>
        <p:nvSpPr>
          <p:cNvPr id="293" name="Google Shape;293;p24"/>
          <p:cNvSpPr txBox="1">
            <a:spLocks noGrp="1"/>
          </p:cNvSpPr>
          <p:nvPr>
            <p:ph type="subTitle" idx="3"/>
          </p:nvPr>
        </p:nvSpPr>
        <p:spPr>
          <a:xfrm>
            <a:off x="3843300" y="614476"/>
            <a:ext cx="4933500" cy="138600"/>
          </a:xfrm>
          <a:prstGeom prst="rect">
            <a:avLst/>
          </a:prstGeom>
        </p:spPr>
        <p:txBody>
          <a:bodyPr spcFirstLastPara="1" wrap="square" lIns="0" tIns="0" rIns="0" bIns="0" anchor="b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94" name="Google Shape;294;p24"/>
          <p:cNvSpPr txBox="1">
            <a:spLocks noGrp="1"/>
          </p:cNvSpPr>
          <p:nvPr>
            <p:ph type="title" idx="4"/>
          </p:nvPr>
        </p:nvSpPr>
        <p:spPr>
          <a:xfrm>
            <a:off x="3843300" y="1210976"/>
            <a:ext cx="4933500" cy="274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9pPr>
          </a:lstStyle>
          <a:p>
            <a:endParaRPr/>
          </a:p>
        </p:txBody>
      </p:sp>
      <p:sp>
        <p:nvSpPr>
          <p:cNvPr id="295" name="Google Shape;295;p24"/>
          <p:cNvSpPr txBox="1">
            <a:spLocks noGrp="1"/>
          </p:cNvSpPr>
          <p:nvPr>
            <p:ph type="title" idx="5"/>
          </p:nvPr>
        </p:nvSpPr>
        <p:spPr>
          <a:xfrm>
            <a:off x="3843300" y="1801500"/>
            <a:ext cx="4933500" cy="1820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>
            <a:endParaRPr/>
          </a:p>
        </p:txBody>
      </p:sp>
      <p:sp>
        <p:nvSpPr>
          <p:cNvPr id="296" name="Google Shape;296;p24"/>
          <p:cNvSpPr txBox="1">
            <a:spLocks noGrp="1"/>
          </p:cNvSpPr>
          <p:nvPr>
            <p:ph type="sldNum" idx="12"/>
          </p:nvPr>
        </p:nvSpPr>
        <p:spPr>
          <a:xfrm>
            <a:off x="8227975" y="217725"/>
            <a:ext cx="548700" cy="23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>
            <a:lvl1pPr lvl="0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1pPr>
            <a:lvl2pPr lvl="1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2pPr>
            <a:lvl3pPr lvl="2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3pPr>
            <a:lvl4pPr lvl="3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4pPr>
            <a:lvl5pPr lvl="4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5pPr>
            <a:lvl6pPr lvl="5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6pPr>
            <a:lvl7pPr lvl="6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7pPr>
            <a:lvl8pPr lvl="7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8pPr>
            <a:lvl9pPr lvl="8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97" name="Google Shape;297;p24"/>
          <p:cNvSpPr txBox="1">
            <a:spLocks noGrp="1"/>
          </p:cNvSpPr>
          <p:nvPr>
            <p:ph type="subTitle" idx="6"/>
          </p:nvPr>
        </p:nvSpPr>
        <p:spPr>
          <a:xfrm>
            <a:off x="361975" y="217725"/>
            <a:ext cx="4163100" cy="237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chivo"/>
              <a:buNone/>
              <a:defRPr sz="7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86">
          <p15:clr>
            <a:srgbClr val="E46962"/>
          </p15:clr>
        </p15:guide>
      </p15:sldGuideLst>
    </p:ext>
  </p:extLs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tatement - Alt 2">
  <p:cSld name="CUSTOM_2_1_3">
    <p:bg>
      <p:bgPr>
        <a:solidFill>
          <a:schemeClr val="dk1"/>
        </a:solidFill>
        <a:effectLst/>
      </p:bgPr>
    </p:bg>
    <p:spTree>
      <p:nvGrpSpPr>
        <p:cNvPr id="1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9" name="Google Shape;299;p2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00" name="Google Shape;300;p25"/>
          <p:cNvSpPr txBox="1">
            <a:spLocks noGrp="1"/>
          </p:cNvSpPr>
          <p:nvPr>
            <p:ph type="subTitle" idx="1"/>
          </p:nvPr>
        </p:nvSpPr>
        <p:spPr>
          <a:xfrm>
            <a:off x="361975" y="539900"/>
            <a:ext cx="8367600" cy="318600"/>
          </a:xfrm>
          <a:prstGeom prst="rect">
            <a:avLst/>
          </a:prstGeom>
        </p:spPr>
        <p:txBody>
          <a:bodyPr spcFirstLastPara="1" wrap="square" lIns="0" tIns="0" rIns="0" bIns="0" anchor="b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chivo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301" name="Google Shape;301;p25"/>
          <p:cNvSpPr txBox="1">
            <a:spLocks noGrp="1"/>
          </p:cNvSpPr>
          <p:nvPr>
            <p:ph type="sldNum" idx="12"/>
          </p:nvPr>
        </p:nvSpPr>
        <p:spPr>
          <a:xfrm>
            <a:off x="8227975" y="217725"/>
            <a:ext cx="548700" cy="23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>
            <a:lvl1pPr lvl="0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1pPr>
            <a:lvl2pPr lvl="1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2pPr>
            <a:lvl3pPr lvl="2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3pPr>
            <a:lvl4pPr lvl="3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4pPr>
            <a:lvl5pPr lvl="4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5pPr>
            <a:lvl6pPr lvl="5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6pPr>
            <a:lvl7pPr lvl="6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7pPr>
            <a:lvl8pPr lvl="7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8pPr>
            <a:lvl9pPr lvl="8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02" name="Google Shape;302;p25"/>
          <p:cNvSpPr txBox="1">
            <a:spLocks noGrp="1"/>
          </p:cNvSpPr>
          <p:nvPr>
            <p:ph type="subTitle" idx="2"/>
          </p:nvPr>
        </p:nvSpPr>
        <p:spPr>
          <a:xfrm>
            <a:off x="361975" y="217725"/>
            <a:ext cx="4163100" cy="237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chivo"/>
              <a:buNone/>
              <a:defRPr sz="7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303" name="Google Shape;303;p25"/>
          <p:cNvSpPr txBox="1">
            <a:spLocks noGrp="1"/>
          </p:cNvSpPr>
          <p:nvPr>
            <p:ph type="body" idx="3"/>
          </p:nvPr>
        </p:nvSpPr>
        <p:spPr>
          <a:xfrm>
            <a:off x="361975" y="2947875"/>
            <a:ext cx="4163100" cy="1833600"/>
          </a:xfrm>
          <a:prstGeom prst="rect">
            <a:avLst/>
          </a:prstGeom>
        </p:spPr>
        <p:txBody>
          <a:bodyPr spcFirstLastPara="1" wrap="square" lIns="0" tIns="137150" rIns="0" bIns="0" anchor="b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chivo"/>
              <a:buChar char="●"/>
              <a:defRPr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chivo"/>
              <a:buChar char="○"/>
              <a:defRPr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chivo"/>
              <a:buChar char="■"/>
              <a:defRPr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chivo"/>
              <a:buChar char="●"/>
              <a:defRPr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chivo"/>
              <a:buChar char="○"/>
              <a:defRPr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chivo"/>
              <a:buChar char="■"/>
              <a:defRPr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chivo"/>
              <a:buChar char="●"/>
              <a:defRPr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chivo"/>
              <a:buChar char="○"/>
              <a:defRPr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chivo"/>
              <a:buChar char="■"/>
              <a:defRPr/>
            </a:lvl9pPr>
          </a:lstStyle>
          <a:p>
            <a:endParaRPr/>
          </a:p>
        </p:txBody>
      </p:sp>
      <p:sp>
        <p:nvSpPr>
          <p:cNvPr id="304" name="Google Shape;304;p25"/>
          <p:cNvSpPr txBox="1">
            <a:spLocks noGrp="1"/>
          </p:cNvSpPr>
          <p:nvPr>
            <p:ph type="title"/>
          </p:nvPr>
        </p:nvSpPr>
        <p:spPr>
          <a:xfrm>
            <a:off x="337200" y="1066100"/>
            <a:ext cx="8375700" cy="1881900"/>
          </a:xfrm>
          <a:prstGeom prst="rect">
            <a:avLst/>
          </a:prstGeom>
        </p:spPr>
        <p:txBody>
          <a:bodyPr spcFirstLastPara="1" wrap="square" lIns="0" tIns="0" rIns="0" bIns="13715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chivo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SemiBold"/>
              <a:buNone/>
              <a:defRPr sz="5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SemiBold"/>
              <a:buNone/>
              <a:defRPr sz="5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SemiBold"/>
              <a:buNone/>
              <a:defRPr sz="5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SemiBold"/>
              <a:buNone/>
              <a:defRPr sz="5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SemiBold"/>
              <a:buNone/>
              <a:defRPr sz="5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SemiBold"/>
              <a:buNone/>
              <a:defRPr sz="5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SemiBold"/>
              <a:buNone/>
              <a:defRPr sz="5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SemiBold"/>
              <a:buNone/>
              <a:defRPr sz="5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tatement - Alt 6">
  <p:cSld name="CUSTOM_2_1_1_1">
    <p:bg>
      <p:bgPr>
        <a:solidFill>
          <a:schemeClr val="dk1"/>
        </a:solidFill>
        <a:effectLst/>
      </p:bgPr>
    </p:bg>
    <p:spTree>
      <p:nvGrpSpPr>
        <p:cNvPr id="1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6" name="Google Shape;306;p2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07" name="Google Shape;307;p26"/>
          <p:cNvSpPr txBox="1">
            <a:spLocks noGrp="1"/>
          </p:cNvSpPr>
          <p:nvPr>
            <p:ph type="title"/>
          </p:nvPr>
        </p:nvSpPr>
        <p:spPr>
          <a:xfrm>
            <a:off x="361965" y="2535325"/>
            <a:ext cx="6346800" cy="22827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2000">
                <a:latin typeface="Archivo SemiBold"/>
                <a:ea typeface="Archivo SemiBold"/>
                <a:cs typeface="Archivo SemiBold"/>
                <a:sym typeface="Archivo SemiBold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000"/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000"/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000"/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000"/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000"/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000"/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000"/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000"/>
            </a:lvl9pPr>
          </a:lstStyle>
          <a:p>
            <a:endParaRPr/>
          </a:p>
        </p:txBody>
      </p:sp>
      <p:sp>
        <p:nvSpPr>
          <p:cNvPr id="308" name="Google Shape;308;p26"/>
          <p:cNvSpPr txBox="1">
            <a:spLocks noGrp="1"/>
          </p:cNvSpPr>
          <p:nvPr>
            <p:ph type="sldNum" idx="12"/>
          </p:nvPr>
        </p:nvSpPr>
        <p:spPr>
          <a:xfrm>
            <a:off x="8227975" y="217725"/>
            <a:ext cx="548700" cy="23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>
            <a:lvl1pPr lvl="0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1pPr>
            <a:lvl2pPr lvl="1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2pPr>
            <a:lvl3pPr lvl="2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3pPr>
            <a:lvl4pPr lvl="3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4pPr>
            <a:lvl5pPr lvl="4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5pPr>
            <a:lvl6pPr lvl="5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6pPr>
            <a:lvl7pPr lvl="6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7pPr>
            <a:lvl8pPr lvl="7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8pPr>
            <a:lvl9pPr lvl="8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09" name="Google Shape;309;p26"/>
          <p:cNvSpPr txBox="1">
            <a:spLocks noGrp="1"/>
          </p:cNvSpPr>
          <p:nvPr>
            <p:ph type="subTitle" idx="1"/>
          </p:nvPr>
        </p:nvSpPr>
        <p:spPr>
          <a:xfrm>
            <a:off x="361975" y="217725"/>
            <a:ext cx="4163100" cy="237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chivo"/>
              <a:buNone/>
              <a:defRPr sz="7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310" name="Google Shape;310;p26"/>
          <p:cNvSpPr txBox="1">
            <a:spLocks noGrp="1"/>
          </p:cNvSpPr>
          <p:nvPr>
            <p:ph type="subTitle" idx="2"/>
          </p:nvPr>
        </p:nvSpPr>
        <p:spPr>
          <a:xfrm>
            <a:off x="361975" y="539900"/>
            <a:ext cx="8367600" cy="318600"/>
          </a:xfrm>
          <a:prstGeom prst="rect">
            <a:avLst/>
          </a:prstGeom>
        </p:spPr>
        <p:txBody>
          <a:bodyPr spcFirstLastPara="1" wrap="square" lIns="0" tIns="0" rIns="0" bIns="0" anchor="b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chivo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eam">
  <p:cSld name="CUSTOM_5">
    <p:bg>
      <p:bgPr>
        <a:solidFill>
          <a:schemeClr val="dk1"/>
        </a:solidFill>
        <a:effectLst/>
      </p:bgPr>
    </p:bg>
    <p:spTree>
      <p:nvGrpSpPr>
        <p:cNvPr id="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2" name="Google Shape;312;p2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13" name="Google Shape;313;p27"/>
          <p:cNvSpPr txBox="1">
            <a:spLocks noGrp="1"/>
          </p:cNvSpPr>
          <p:nvPr>
            <p:ph type="title"/>
          </p:nvPr>
        </p:nvSpPr>
        <p:spPr>
          <a:xfrm>
            <a:off x="2504817" y="2940138"/>
            <a:ext cx="1994100" cy="579900"/>
          </a:xfrm>
          <a:prstGeom prst="rect">
            <a:avLst/>
          </a:prstGeom>
        </p:spPr>
        <p:txBody>
          <a:bodyPr spcFirstLastPara="1" wrap="square" lIns="137150" tIns="91425" rIns="137150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chivo SemiBold"/>
              <a:buNone/>
              <a:defRPr>
                <a:latin typeface="Archivo SemiBold"/>
                <a:ea typeface="Archivo SemiBold"/>
                <a:cs typeface="Archivo SemiBold"/>
                <a:sym typeface="Archivo SemiBol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9pPr>
          </a:lstStyle>
          <a:p>
            <a:endParaRPr/>
          </a:p>
        </p:txBody>
      </p:sp>
      <p:sp>
        <p:nvSpPr>
          <p:cNvPr id="314" name="Google Shape;314;p27"/>
          <p:cNvSpPr txBox="1">
            <a:spLocks noGrp="1"/>
          </p:cNvSpPr>
          <p:nvPr>
            <p:ph type="subTitle" idx="1"/>
          </p:nvPr>
        </p:nvSpPr>
        <p:spPr>
          <a:xfrm>
            <a:off x="2504817" y="3661040"/>
            <a:ext cx="1994100" cy="886800"/>
          </a:xfrm>
          <a:prstGeom prst="rect">
            <a:avLst/>
          </a:prstGeom>
        </p:spPr>
        <p:txBody>
          <a:bodyPr spcFirstLastPara="1" wrap="square" lIns="137150" tIns="91425" rIns="137150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None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None/>
              <a:defRPr sz="1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None/>
              <a:defRPr sz="1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None/>
              <a:defRPr sz="1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None/>
              <a:defRPr sz="1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None/>
              <a:defRPr sz="1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None/>
              <a:defRPr sz="1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None/>
              <a:defRPr sz="1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None/>
              <a:defRPr sz="1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9pPr>
          </a:lstStyle>
          <a:p>
            <a:endParaRPr/>
          </a:p>
        </p:txBody>
      </p:sp>
      <p:sp>
        <p:nvSpPr>
          <p:cNvPr id="315" name="Google Shape;315;p27"/>
          <p:cNvSpPr>
            <a:spLocks noGrp="1"/>
          </p:cNvSpPr>
          <p:nvPr>
            <p:ph type="pic" idx="2"/>
          </p:nvPr>
        </p:nvSpPr>
        <p:spPr>
          <a:xfrm>
            <a:off x="2824167" y="1295719"/>
            <a:ext cx="1355400" cy="1373100"/>
          </a:xfrm>
          <a:prstGeom prst="ellipse">
            <a:avLst/>
          </a:prstGeom>
          <a:noFill/>
          <a:ln>
            <a:noFill/>
          </a:ln>
        </p:spPr>
      </p:sp>
      <p:sp>
        <p:nvSpPr>
          <p:cNvPr id="316" name="Google Shape;316;p27"/>
          <p:cNvSpPr txBox="1">
            <a:spLocks noGrp="1"/>
          </p:cNvSpPr>
          <p:nvPr>
            <p:ph type="title" idx="3"/>
          </p:nvPr>
        </p:nvSpPr>
        <p:spPr>
          <a:xfrm>
            <a:off x="368350" y="2940138"/>
            <a:ext cx="1994100" cy="579900"/>
          </a:xfrm>
          <a:prstGeom prst="rect">
            <a:avLst/>
          </a:prstGeom>
        </p:spPr>
        <p:txBody>
          <a:bodyPr spcFirstLastPara="1" wrap="square" lIns="137150" tIns="91425" rIns="137150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chivo SemiBold"/>
              <a:buNone/>
              <a:defRPr sz="1400">
                <a:latin typeface="Archivo SemiBold"/>
                <a:ea typeface="Archivo SemiBold"/>
                <a:cs typeface="Archivo SemiBold"/>
                <a:sym typeface="Archivo SemiBol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9pPr>
          </a:lstStyle>
          <a:p>
            <a:endParaRPr/>
          </a:p>
        </p:txBody>
      </p:sp>
      <p:sp>
        <p:nvSpPr>
          <p:cNvPr id="317" name="Google Shape;317;p27"/>
          <p:cNvSpPr txBox="1">
            <a:spLocks noGrp="1"/>
          </p:cNvSpPr>
          <p:nvPr>
            <p:ph type="subTitle" idx="4"/>
          </p:nvPr>
        </p:nvSpPr>
        <p:spPr>
          <a:xfrm>
            <a:off x="368350" y="3661040"/>
            <a:ext cx="1994100" cy="886800"/>
          </a:xfrm>
          <a:prstGeom prst="rect">
            <a:avLst/>
          </a:prstGeom>
        </p:spPr>
        <p:txBody>
          <a:bodyPr spcFirstLastPara="1" wrap="square" lIns="137150" tIns="91425" rIns="137150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None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None/>
              <a:defRPr sz="1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None/>
              <a:defRPr sz="1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None/>
              <a:defRPr sz="1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None/>
              <a:defRPr sz="1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None/>
              <a:defRPr sz="1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None/>
              <a:defRPr sz="1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None/>
              <a:defRPr sz="1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None/>
              <a:defRPr sz="1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9pPr>
          </a:lstStyle>
          <a:p>
            <a:endParaRPr/>
          </a:p>
        </p:txBody>
      </p:sp>
      <p:sp>
        <p:nvSpPr>
          <p:cNvPr id="318" name="Google Shape;318;p27"/>
          <p:cNvSpPr>
            <a:spLocks noGrp="1"/>
          </p:cNvSpPr>
          <p:nvPr>
            <p:ph type="pic" idx="5"/>
          </p:nvPr>
        </p:nvSpPr>
        <p:spPr>
          <a:xfrm>
            <a:off x="687700" y="1295719"/>
            <a:ext cx="1355400" cy="1373100"/>
          </a:xfrm>
          <a:prstGeom prst="ellipse">
            <a:avLst/>
          </a:prstGeom>
          <a:noFill/>
          <a:ln>
            <a:noFill/>
          </a:ln>
        </p:spPr>
      </p:sp>
      <p:sp>
        <p:nvSpPr>
          <p:cNvPr id="319" name="Google Shape;319;p27"/>
          <p:cNvSpPr txBox="1">
            <a:spLocks noGrp="1"/>
          </p:cNvSpPr>
          <p:nvPr>
            <p:ph type="title" idx="6"/>
          </p:nvPr>
        </p:nvSpPr>
        <p:spPr>
          <a:xfrm>
            <a:off x="6778800" y="2940138"/>
            <a:ext cx="1994100" cy="579900"/>
          </a:xfrm>
          <a:prstGeom prst="rect">
            <a:avLst/>
          </a:prstGeom>
        </p:spPr>
        <p:txBody>
          <a:bodyPr spcFirstLastPara="1" wrap="square" lIns="137150" tIns="91425" rIns="137150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chivo SemiBold"/>
              <a:buNone/>
              <a:defRPr>
                <a:latin typeface="Archivo SemiBold"/>
                <a:ea typeface="Archivo SemiBold"/>
                <a:cs typeface="Archivo SemiBold"/>
                <a:sym typeface="Archivo SemiBol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9pPr>
          </a:lstStyle>
          <a:p>
            <a:endParaRPr/>
          </a:p>
        </p:txBody>
      </p:sp>
      <p:sp>
        <p:nvSpPr>
          <p:cNvPr id="320" name="Google Shape;320;p27"/>
          <p:cNvSpPr txBox="1">
            <a:spLocks noGrp="1"/>
          </p:cNvSpPr>
          <p:nvPr>
            <p:ph type="subTitle" idx="7"/>
          </p:nvPr>
        </p:nvSpPr>
        <p:spPr>
          <a:xfrm>
            <a:off x="6778800" y="3661040"/>
            <a:ext cx="1994100" cy="886800"/>
          </a:xfrm>
          <a:prstGeom prst="rect">
            <a:avLst/>
          </a:prstGeom>
        </p:spPr>
        <p:txBody>
          <a:bodyPr spcFirstLastPara="1" wrap="square" lIns="137150" tIns="91425" rIns="137150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None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None/>
              <a:defRPr sz="1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None/>
              <a:defRPr sz="1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None/>
              <a:defRPr sz="1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None/>
              <a:defRPr sz="1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None/>
              <a:defRPr sz="1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None/>
              <a:defRPr sz="1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None/>
              <a:defRPr sz="1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None/>
              <a:defRPr sz="1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9pPr>
          </a:lstStyle>
          <a:p>
            <a:endParaRPr/>
          </a:p>
        </p:txBody>
      </p:sp>
      <p:sp>
        <p:nvSpPr>
          <p:cNvPr id="321" name="Google Shape;321;p27"/>
          <p:cNvSpPr>
            <a:spLocks noGrp="1"/>
          </p:cNvSpPr>
          <p:nvPr>
            <p:ph type="pic" idx="8"/>
          </p:nvPr>
        </p:nvSpPr>
        <p:spPr>
          <a:xfrm>
            <a:off x="7098150" y="1295719"/>
            <a:ext cx="1355400" cy="1373100"/>
          </a:xfrm>
          <a:prstGeom prst="ellipse">
            <a:avLst/>
          </a:prstGeom>
          <a:noFill/>
          <a:ln>
            <a:noFill/>
          </a:ln>
        </p:spPr>
      </p:sp>
      <p:sp>
        <p:nvSpPr>
          <p:cNvPr id="322" name="Google Shape;322;p27"/>
          <p:cNvSpPr txBox="1">
            <a:spLocks noGrp="1"/>
          </p:cNvSpPr>
          <p:nvPr>
            <p:ph type="title" idx="9"/>
          </p:nvPr>
        </p:nvSpPr>
        <p:spPr>
          <a:xfrm>
            <a:off x="4650558" y="2940138"/>
            <a:ext cx="1994100" cy="579900"/>
          </a:xfrm>
          <a:prstGeom prst="rect">
            <a:avLst/>
          </a:prstGeom>
        </p:spPr>
        <p:txBody>
          <a:bodyPr spcFirstLastPara="1" wrap="square" lIns="137150" tIns="91425" rIns="137150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chivo SemiBold"/>
              <a:buNone/>
              <a:defRPr>
                <a:latin typeface="Archivo SemiBold"/>
                <a:ea typeface="Archivo SemiBold"/>
                <a:cs typeface="Archivo SemiBold"/>
                <a:sym typeface="Archivo SemiBol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9pPr>
          </a:lstStyle>
          <a:p>
            <a:endParaRPr/>
          </a:p>
        </p:txBody>
      </p:sp>
      <p:sp>
        <p:nvSpPr>
          <p:cNvPr id="323" name="Google Shape;323;p27"/>
          <p:cNvSpPr txBox="1">
            <a:spLocks noGrp="1"/>
          </p:cNvSpPr>
          <p:nvPr>
            <p:ph type="subTitle" idx="13"/>
          </p:nvPr>
        </p:nvSpPr>
        <p:spPr>
          <a:xfrm>
            <a:off x="4650558" y="3661040"/>
            <a:ext cx="1994100" cy="886800"/>
          </a:xfrm>
          <a:prstGeom prst="rect">
            <a:avLst/>
          </a:prstGeom>
        </p:spPr>
        <p:txBody>
          <a:bodyPr spcFirstLastPara="1" wrap="square" lIns="137150" tIns="91425" rIns="137150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None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None/>
              <a:defRPr sz="1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None/>
              <a:defRPr sz="1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None/>
              <a:defRPr sz="1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None/>
              <a:defRPr sz="1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None/>
              <a:defRPr sz="1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None/>
              <a:defRPr sz="1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None/>
              <a:defRPr sz="1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None/>
              <a:defRPr sz="1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9pPr>
          </a:lstStyle>
          <a:p>
            <a:endParaRPr/>
          </a:p>
        </p:txBody>
      </p:sp>
      <p:sp>
        <p:nvSpPr>
          <p:cNvPr id="324" name="Google Shape;324;p27"/>
          <p:cNvSpPr>
            <a:spLocks noGrp="1"/>
          </p:cNvSpPr>
          <p:nvPr>
            <p:ph type="pic" idx="14"/>
          </p:nvPr>
        </p:nvSpPr>
        <p:spPr>
          <a:xfrm>
            <a:off x="4969667" y="1295719"/>
            <a:ext cx="1355400" cy="1373100"/>
          </a:xfrm>
          <a:prstGeom prst="ellipse">
            <a:avLst/>
          </a:prstGeom>
          <a:noFill/>
          <a:ln>
            <a:noFill/>
          </a:ln>
        </p:spPr>
      </p:sp>
      <p:sp>
        <p:nvSpPr>
          <p:cNvPr id="325" name="Google Shape;325;p27"/>
          <p:cNvSpPr txBox="1">
            <a:spLocks noGrp="1"/>
          </p:cNvSpPr>
          <p:nvPr>
            <p:ph type="sldNum" idx="12"/>
          </p:nvPr>
        </p:nvSpPr>
        <p:spPr>
          <a:xfrm>
            <a:off x="8227975" y="217725"/>
            <a:ext cx="548700" cy="23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>
            <a:lvl1pPr lvl="0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1pPr>
            <a:lvl2pPr lvl="1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2pPr>
            <a:lvl3pPr lvl="2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3pPr>
            <a:lvl4pPr lvl="3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4pPr>
            <a:lvl5pPr lvl="4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5pPr>
            <a:lvl6pPr lvl="5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6pPr>
            <a:lvl7pPr lvl="6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7pPr>
            <a:lvl8pPr lvl="7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8pPr>
            <a:lvl9pPr lvl="8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26" name="Google Shape;326;p27"/>
          <p:cNvSpPr txBox="1">
            <a:spLocks noGrp="1"/>
          </p:cNvSpPr>
          <p:nvPr>
            <p:ph type="subTitle" idx="15"/>
          </p:nvPr>
        </p:nvSpPr>
        <p:spPr>
          <a:xfrm>
            <a:off x="361975" y="217725"/>
            <a:ext cx="4163100" cy="237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chivo"/>
              <a:buNone/>
              <a:defRPr sz="7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327" name="Google Shape;327;p27"/>
          <p:cNvSpPr txBox="1">
            <a:spLocks noGrp="1"/>
          </p:cNvSpPr>
          <p:nvPr>
            <p:ph type="subTitle" idx="16"/>
          </p:nvPr>
        </p:nvSpPr>
        <p:spPr>
          <a:xfrm>
            <a:off x="361975" y="539900"/>
            <a:ext cx="8367600" cy="318600"/>
          </a:xfrm>
          <a:prstGeom prst="rect">
            <a:avLst/>
          </a:prstGeom>
        </p:spPr>
        <p:txBody>
          <a:bodyPr spcFirstLastPara="1" wrap="square" lIns="0" tIns="0" rIns="0" bIns="0" anchor="b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chivo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eam - Alt 2">
  <p:cSld name="CUSTOM_6">
    <p:bg>
      <p:bgPr>
        <a:solidFill>
          <a:schemeClr val="dk1"/>
        </a:solidFill>
        <a:effectLst/>
      </p:bgPr>
    </p:bg>
    <p:spTree>
      <p:nvGrpSpPr>
        <p:cNvPr id="1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9" name="Google Shape;329;p2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30" name="Google Shape;330;p28"/>
          <p:cNvSpPr>
            <a:spLocks noGrp="1"/>
          </p:cNvSpPr>
          <p:nvPr>
            <p:ph type="pic" idx="2"/>
          </p:nvPr>
        </p:nvSpPr>
        <p:spPr>
          <a:xfrm>
            <a:off x="361975" y="2991074"/>
            <a:ext cx="1994400" cy="1147500"/>
          </a:xfrm>
          <a:prstGeom prst="roundRect">
            <a:avLst>
              <a:gd name="adj" fmla="val 7060"/>
            </a:avLst>
          </a:prstGeom>
          <a:noFill/>
          <a:ln>
            <a:noFill/>
          </a:ln>
        </p:spPr>
      </p:sp>
      <p:sp>
        <p:nvSpPr>
          <p:cNvPr id="331" name="Google Shape;331;p28"/>
          <p:cNvSpPr>
            <a:spLocks noGrp="1"/>
          </p:cNvSpPr>
          <p:nvPr>
            <p:ph type="pic" idx="3"/>
          </p:nvPr>
        </p:nvSpPr>
        <p:spPr>
          <a:xfrm>
            <a:off x="361975" y="1066100"/>
            <a:ext cx="1994400" cy="1209600"/>
          </a:xfrm>
          <a:prstGeom prst="roundRect">
            <a:avLst>
              <a:gd name="adj" fmla="val 7060"/>
            </a:avLst>
          </a:prstGeom>
          <a:noFill/>
          <a:ln>
            <a:noFill/>
          </a:ln>
        </p:spPr>
      </p:sp>
      <p:sp>
        <p:nvSpPr>
          <p:cNvPr id="332" name="Google Shape;332;p28"/>
          <p:cNvSpPr txBox="1">
            <a:spLocks noGrp="1"/>
          </p:cNvSpPr>
          <p:nvPr>
            <p:ph type="title"/>
          </p:nvPr>
        </p:nvSpPr>
        <p:spPr>
          <a:xfrm>
            <a:off x="361975" y="4268750"/>
            <a:ext cx="1994400" cy="5112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chivo SemiBold"/>
              <a:buNone/>
              <a:defRPr>
                <a:latin typeface="Archivo SemiBold"/>
                <a:ea typeface="Archivo SemiBold"/>
                <a:cs typeface="Archivo SemiBold"/>
                <a:sym typeface="Archivo SemiBol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9pPr>
          </a:lstStyle>
          <a:p>
            <a:endParaRPr/>
          </a:p>
        </p:txBody>
      </p:sp>
      <p:sp>
        <p:nvSpPr>
          <p:cNvPr id="333" name="Google Shape;333;p28"/>
          <p:cNvSpPr txBox="1">
            <a:spLocks noGrp="1"/>
          </p:cNvSpPr>
          <p:nvPr>
            <p:ph type="sldNum" idx="12"/>
          </p:nvPr>
        </p:nvSpPr>
        <p:spPr>
          <a:xfrm>
            <a:off x="8227975" y="217725"/>
            <a:ext cx="548700" cy="23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>
            <a:lvl1pPr lvl="0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1pPr>
            <a:lvl2pPr lvl="1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2pPr>
            <a:lvl3pPr lvl="2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3pPr>
            <a:lvl4pPr lvl="3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4pPr>
            <a:lvl5pPr lvl="4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5pPr>
            <a:lvl6pPr lvl="5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6pPr>
            <a:lvl7pPr lvl="6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7pPr>
            <a:lvl8pPr lvl="7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8pPr>
            <a:lvl9pPr lvl="8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34" name="Google Shape;334;p28"/>
          <p:cNvSpPr txBox="1">
            <a:spLocks noGrp="1"/>
          </p:cNvSpPr>
          <p:nvPr>
            <p:ph type="subTitle" idx="1"/>
          </p:nvPr>
        </p:nvSpPr>
        <p:spPr>
          <a:xfrm>
            <a:off x="361975" y="217725"/>
            <a:ext cx="4163100" cy="237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chivo"/>
              <a:buNone/>
              <a:defRPr sz="7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335" name="Google Shape;335;p28"/>
          <p:cNvSpPr txBox="1">
            <a:spLocks noGrp="1"/>
          </p:cNvSpPr>
          <p:nvPr>
            <p:ph type="title" idx="4"/>
          </p:nvPr>
        </p:nvSpPr>
        <p:spPr>
          <a:xfrm>
            <a:off x="362125" y="2292638"/>
            <a:ext cx="1994100" cy="579900"/>
          </a:xfrm>
          <a:prstGeom prst="rect">
            <a:avLst/>
          </a:prstGeom>
        </p:spPr>
        <p:txBody>
          <a:bodyPr spcFirstLastPara="1" wrap="square" lIns="137150" tIns="91425" rIns="137150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chivo SemiBold"/>
              <a:buNone/>
              <a:defRPr sz="1400">
                <a:latin typeface="Archivo SemiBold"/>
                <a:ea typeface="Archivo SemiBold"/>
                <a:cs typeface="Archivo SemiBold"/>
                <a:sym typeface="Archivo SemiBol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9pPr>
          </a:lstStyle>
          <a:p>
            <a:endParaRPr/>
          </a:p>
        </p:txBody>
      </p:sp>
      <p:sp>
        <p:nvSpPr>
          <p:cNvPr id="336" name="Google Shape;336;p28"/>
          <p:cNvSpPr>
            <a:spLocks noGrp="1"/>
          </p:cNvSpPr>
          <p:nvPr>
            <p:ph type="pic" idx="5"/>
          </p:nvPr>
        </p:nvSpPr>
        <p:spPr>
          <a:xfrm>
            <a:off x="2499750" y="2991074"/>
            <a:ext cx="1994400" cy="1147500"/>
          </a:xfrm>
          <a:prstGeom prst="roundRect">
            <a:avLst>
              <a:gd name="adj" fmla="val 7060"/>
            </a:avLst>
          </a:prstGeom>
          <a:noFill/>
          <a:ln>
            <a:noFill/>
          </a:ln>
        </p:spPr>
      </p:sp>
      <p:sp>
        <p:nvSpPr>
          <p:cNvPr id="337" name="Google Shape;337;p28"/>
          <p:cNvSpPr>
            <a:spLocks noGrp="1"/>
          </p:cNvSpPr>
          <p:nvPr>
            <p:ph type="pic" idx="6"/>
          </p:nvPr>
        </p:nvSpPr>
        <p:spPr>
          <a:xfrm>
            <a:off x="2499750" y="1066100"/>
            <a:ext cx="1994400" cy="1209600"/>
          </a:xfrm>
          <a:prstGeom prst="roundRect">
            <a:avLst>
              <a:gd name="adj" fmla="val 7060"/>
            </a:avLst>
          </a:prstGeom>
          <a:noFill/>
          <a:ln>
            <a:noFill/>
          </a:ln>
        </p:spPr>
      </p:sp>
      <p:sp>
        <p:nvSpPr>
          <p:cNvPr id="338" name="Google Shape;338;p28"/>
          <p:cNvSpPr txBox="1">
            <a:spLocks noGrp="1"/>
          </p:cNvSpPr>
          <p:nvPr>
            <p:ph type="title" idx="7"/>
          </p:nvPr>
        </p:nvSpPr>
        <p:spPr>
          <a:xfrm>
            <a:off x="2499750" y="4268750"/>
            <a:ext cx="1994400" cy="5112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chivo SemiBold"/>
              <a:buNone/>
              <a:defRPr>
                <a:latin typeface="Archivo SemiBold"/>
                <a:ea typeface="Archivo SemiBold"/>
                <a:cs typeface="Archivo SemiBold"/>
                <a:sym typeface="Archivo SemiBol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9pPr>
          </a:lstStyle>
          <a:p>
            <a:endParaRPr/>
          </a:p>
        </p:txBody>
      </p:sp>
      <p:sp>
        <p:nvSpPr>
          <p:cNvPr id="339" name="Google Shape;339;p28"/>
          <p:cNvSpPr txBox="1">
            <a:spLocks noGrp="1"/>
          </p:cNvSpPr>
          <p:nvPr>
            <p:ph type="title" idx="8"/>
          </p:nvPr>
        </p:nvSpPr>
        <p:spPr>
          <a:xfrm>
            <a:off x="2499900" y="2292638"/>
            <a:ext cx="1994100" cy="579900"/>
          </a:xfrm>
          <a:prstGeom prst="rect">
            <a:avLst/>
          </a:prstGeom>
        </p:spPr>
        <p:txBody>
          <a:bodyPr spcFirstLastPara="1" wrap="square" lIns="137150" tIns="91425" rIns="137150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chivo SemiBold"/>
              <a:buNone/>
              <a:defRPr>
                <a:latin typeface="Archivo SemiBold"/>
                <a:ea typeface="Archivo SemiBold"/>
                <a:cs typeface="Archivo SemiBold"/>
                <a:sym typeface="Archivo SemiBol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9pPr>
          </a:lstStyle>
          <a:p>
            <a:endParaRPr/>
          </a:p>
        </p:txBody>
      </p:sp>
      <p:sp>
        <p:nvSpPr>
          <p:cNvPr id="340" name="Google Shape;340;p28"/>
          <p:cNvSpPr>
            <a:spLocks noGrp="1"/>
          </p:cNvSpPr>
          <p:nvPr>
            <p:ph type="pic" idx="9"/>
          </p:nvPr>
        </p:nvSpPr>
        <p:spPr>
          <a:xfrm>
            <a:off x="4637525" y="2991074"/>
            <a:ext cx="1994400" cy="1147500"/>
          </a:xfrm>
          <a:prstGeom prst="roundRect">
            <a:avLst>
              <a:gd name="adj" fmla="val 7060"/>
            </a:avLst>
          </a:prstGeom>
          <a:noFill/>
          <a:ln>
            <a:noFill/>
          </a:ln>
        </p:spPr>
      </p:sp>
      <p:sp>
        <p:nvSpPr>
          <p:cNvPr id="341" name="Google Shape;341;p28"/>
          <p:cNvSpPr>
            <a:spLocks noGrp="1"/>
          </p:cNvSpPr>
          <p:nvPr>
            <p:ph type="pic" idx="13"/>
          </p:nvPr>
        </p:nvSpPr>
        <p:spPr>
          <a:xfrm>
            <a:off x="4637525" y="1066100"/>
            <a:ext cx="1994400" cy="1209600"/>
          </a:xfrm>
          <a:prstGeom prst="roundRect">
            <a:avLst>
              <a:gd name="adj" fmla="val 7060"/>
            </a:avLst>
          </a:prstGeom>
          <a:noFill/>
          <a:ln>
            <a:noFill/>
          </a:ln>
        </p:spPr>
      </p:sp>
      <p:sp>
        <p:nvSpPr>
          <p:cNvPr id="342" name="Google Shape;342;p28"/>
          <p:cNvSpPr txBox="1">
            <a:spLocks noGrp="1"/>
          </p:cNvSpPr>
          <p:nvPr>
            <p:ph type="title" idx="14"/>
          </p:nvPr>
        </p:nvSpPr>
        <p:spPr>
          <a:xfrm>
            <a:off x="4637525" y="4268750"/>
            <a:ext cx="1994400" cy="5112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chivo SemiBold"/>
              <a:buNone/>
              <a:defRPr>
                <a:latin typeface="Archivo SemiBold"/>
                <a:ea typeface="Archivo SemiBold"/>
                <a:cs typeface="Archivo SemiBold"/>
                <a:sym typeface="Archivo SemiBol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9pPr>
          </a:lstStyle>
          <a:p>
            <a:endParaRPr/>
          </a:p>
        </p:txBody>
      </p:sp>
      <p:sp>
        <p:nvSpPr>
          <p:cNvPr id="343" name="Google Shape;343;p28"/>
          <p:cNvSpPr txBox="1">
            <a:spLocks noGrp="1"/>
          </p:cNvSpPr>
          <p:nvPr>
            <p:ph type="title" idx="15"/>
          </p:nvPr>
        </p:nvSpPr>
        <p:spPr>
          <a:xfrm>
            <a:off x="4637675" y="2292638"/>
            <a:ext cx="1994100" cy="579900"/>
          </a:xfrm>
          <a:prstGeom prst="rect">
            <a:avLst/>
          </a:prstGeom>
        </p:spPr>
        <p:txBody>
          <a:bodyPr spcFirstLastPara="1" wrap="square" lIns="137150" tIns="91425" rIns="137150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chivo SemiBold"/>
              <a:buNone/>
              <a:defRPr>
                <a:latin typeface="Archivo SemiBold"/>
                <a:ea typeface="Archivo SemiBold"/>
                <a:cs typeface="Archivo SemiBold"/>
                <a:sym typeface="Archivo SemiBol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9pPr>
          </a:lstStyle>
          <a:p>
            <a:endParaRPr/>
          </a:p>
        </p:txBody>
      </p:sp>
      <p:sp>
        <p:nvSpPr>
          <p:cNvPr id="344" name="Google Shape;344;p28"/>
          <p:cNvSpPr>
            <a:spLocks noGrp="1"/>
          </p:cNvSpPr>
          <p:nvPr>
            <p:ph type="pic" idx="16"/>
          </p:nvPr>
        </p:nvSpPr>
        <p:spPr>
          <a:xfrm>
            <a:off x="6775300" y="2991074"/>
            <a:ext cx="1994400" cy="1147500"/>
          </a:xfrm>
          <a:prstGeom prst="roundRect">
            <a:avLst>
              <a:gd name="adj" fmla="val 7060"/>
            </a:avLst>
          </a:prstGeom>
          <a:noFill/>
          <a:ln>
            <a:noFill/>
          </a:ln>
        </p:spPr>
      </p:sp>
      <p:sp>
        <p:nvSpPr>
          <p:cNvPr id="345" name="Google Shape;345;p28"/>
          <p:cNvSpPr>
            <a:spLocks noGrp="1"/>
          </p:cNvSpPr>
          <p:nvPr>
            <p:ph type="pic" idx="17"/>
          </p:nvPr>
        </p:nvSpPr>
        <p:spPr>
          <a:xfrm>
            <a:off x="6775300" y="1066100"/>
            <a:ext cx="1994400" cy="1209600"/>
          </a:xfrm>
          <a:prstGeom prst="roundRect">
            <a:avLst>
              <a:gd name="adj" fmla="val 7060"/>
            </a:avLst>
          </a:prstGeom>
          <a:noFill/>
          <a:ln>
            <a:noFill/>
          </a:ln>
        </p:spPr>
      </p:sp>
      <p:sp>
        <p:nvSpPr>
          <p:cNvPr id="346" name="Google Shape;346;p28"/>
          <p:cNvSpPr txBox="1">
            <a:spLocks noGrp="1"/>
          </p:cNvSpPr>
          <p:nvPr>
            <p:ph type="title" idx="18"/>
          </p:nvPr>
        </p:nvSpPr>
        <p:spPr>
          <a:xfrm>
            <a:off x="6775300" y="4268750"/>
            <a:ext cx="1994400" cy="5112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chivo SemiBold"/>
              <a:buNone/>
              <a:defRPr>
                <a:latin typeface="Archivo SemiBold"/>
                <a:ea typeface="Archivo SemiBold"/>
                <a:cs typeface="Archivo SemiBold"/>
                <a:sym typeface="Archivo SemiBol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9pPr>
          </a:lstStyle>
          <a:p>
            <a:endParaRPr/>
          </a:p>
        </p:txBody>
      </p:sp>
      <p:sp>
        <p:nvSpPr>
          <p:cNvPr id="347" name="Google Shape;347;p28"/>
          <p:cNvSpPr txBox="1">
            <a:spLocks noGrp="1"/>
          </p:cNvSpPr>
          <p:nvPr>
            <p:ph type="title" idx="19"/>
          </p:nvPr>
        </p:nvSpPr>
        <p:spPr>
          <a:xfrm>
            <a:off x="6775450" y="2292638"/>
            <a:ext cx="1994100" cy="579900"/>
          </a:xfrm>
          <a:prstGeom prst="rect">
            <a:avLst/>
          </a:prstGeom>
        </p:spPr>
        <p:txBody>
          <a:bodyPr spcFirstLastPara="1" wrap="square" lIns="137150" tIns="91425" rIns="137150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chivo SemiBold"/>
              <a:buNone/>
              <a:defRPr>
                <a:latin typeface="Archivo SemiBold"/>
                <a:ea typeface="Archivo SemiBold"/>
                <a:cs typeface="Archivo SemiBold"/>
                <a:sym typeface="Archivo SemiBol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9pPr>
          </a:lstStyle>
          <a:p>
            <a:endParaRPr/>
          </a:p>
        </p:txBody>
      </p:sp>
      <p:sp>
        <p:nvSpPr>
          <p:cNvPr id="348" name="Google Shape;348;p28"/>
          <p:cNvSpPr txBox="1">
            <a:spLocks noGrp="1"/>
          </p:cNvSpPr>
          <p:nvPr>
            <p:ph type="subTitle" idx="20"/>
          </p:nvPr>
        </p:nvSpPr>
        <p:spPr>
          <a:xfrm>
            <a:off x="361975" y="539900"/>
            <a:ext cx="8367600" cy="318600"/>
          </a:xfrm>
          <a:prstGeom prst="rect">
            <a:avLst/>
          </a:prstGeom>
        </p:spPr>
        <p:txBody>
          <a:bodyPr spcFirstLastPara="1" wrap="square" lIns="0" tIns="0" rIns="0" bIns="0" anchor="b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chivo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>
  <p:cSld name="Title slide">
    <p:spTree>
      <p:nvGrpSpPr>
        <p:cNvPr id="1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Google Shape;350;p29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351" name="Google Shape;351;p29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0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>
  <p:cSld name="Section header">
    <p:spTree>
      <p:nvGrpSpPr>
        <p:cNvPr id="1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p30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image - Alt 3">
  <p:cSld name="CUSTOM_24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Google Shape;21;p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2" name="Google Shape;22;p4"/>
          <p:cNvSpPr txBox="1">
            <a:spLocks noGrp="1"/>
          </p:cNvSpPr>
          <p:nvPr>
            <p:ph type="sldNum" idx="12"/>
          </p:nvPr>
        </p:nvSpPr>
        <p:spPr>
          <a:xfrm>
            <a:off x="8227975" y="217725"/>
            <a:ext cx="548700" cy="23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>
            <a:lvl1pPr lvl="0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1pPr>
            <a:lvl2pPr lvl="1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2pPr>
            <a:lvl3pPr lvl="2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3pPr>
            <a:lvl4pPr lvl="3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4pPr>
            <a:lvl5pPr lvl="4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5pPr>
            <a:lvl6pPr lvl="5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6pPr>
            <a:lvl7pPr lvl="6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7pPr>
            <a:lvl8pPr lvl="7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8pPr>
            <a:lvl9pPr lvl="8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3" name="Google Shape;23;p4"/>
          <p:cNvSpPr txBox="1">
            <a:spLocks noGrp="1"/>
          </p:cNvSpPr>
          <p:nvPr>
            <p:ph type="subTitle" idx="1"/>
          </p:nvPr>
        </p:nvSpPr>
        <p:spPr>
          <a:xfrm>
            <a:off x="4918050" y="3138700"/>
            <a:ext cx="3675900" cy="271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latin typeface="Archivo SemiBold"/>
                <a:ea typeface="Archivo SemiBold"/>
                <a:cs typeface="Archivo SemiBold"/>
                <a:sym typeface="Archivo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9pPr>
          </a:lstStyle>
          <a:p>
            <a:endParaRPr/>
          </a:p>
        </p:txBody>
      </p:sp>
      <p:sp>
        <p:nvSpPr>
          <p:cNvPr id="24" name="Google Shape;24;p4"/>
          <p:cNvSpPr txBox="1">
            <a:spLocks noGrp="1"/>
          </p:cNvSpPr>
          <p:nvPr>
            <p:ph type="body" idx="2"/>
          </p:nvPr>
        </p:nvSpPr>
        <p:spPr>
          <a:xfrm>
            <a:off x="4918050" y="3409900"/>
            <a:ext cx="3675900" cy="1233000"/>
          </a:xfrm>
          <a:prstGeom prst="rect">
            <a:avLst/>
          </a:prstGeom>
        </p:spPr>
        <p:txBody>
          <a:bodyPr spcFirstLastPara="1" wrap="square" lIns="0" tIns="137150" rIns="0" bIns="0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chivo Light"/>
              <a:buChar char="●"/>
              <a:defRPr>
                <a:latin typeface="Archivo Light"/>
                <a:ea typeface="Archivo Light"/>
                <a:cs typeface="Archivo Light"/>
                <a:sym typeface="Archivo Light"/>
              </a:defRPr>
            </a:lvl1pPr>
            <a:lvl2pPr marL="914400" lvl="1" indent="-3048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chivo Light"/>
              <a:buChar char="○"/>
              <a:defRPr>
                <a:latin typeface="Archivo Light"/>
                <a:ea typeface="Archivo Light"/>
                <a:cs typeface="Archivo Light"/>
                <a:sym typeface="Archivo Light"/>
              </a:defRPr>
            </a:lvl2pPr>
            <a:lvl3pPr marL="1371600" lvl="2" indent="-3048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chivo Light"/>
              <a:buChar char="■"/>
              <a:defRPr>
                <a:latin typeface="Archivo Light"/>
                <a:ea typeface="Archivo Light"/>
                <a:cs typeface="Archivo Light"/>
                <a:sym typeface="Archivo Light"/>
              </a:defRPr>
            </a:lvl3pPr>
            <a:lvl4pPr marL="1828800" lvl="3" indent="-3048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chivo Light"/>
              <a:buChar char="●"/>
              <a:defRPr>
                <a:latin typeface="Archivo Light"/>
                <a:ea typeface="Archivo Light"/>
                <a:cs typeface="Archivo Light"/>
                <a:sym typeface="Archivo Light"/>
              </a:defRPr>
            </a:lvl4pPr>
            <a:lvl5pPr marL="2286000" lvl="4" indent="-3048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chivo Light"/>
              <a:buChar char="○"/>
              <a:defRPr>
                <a:latin typeface="Archivo Light"/>
                <a:ea typeface="Archivo Light"/>
                <a:cs typeface="Archivo Light"/>
                <a:sym typeface="Archivo Light"/>
              </a:defRPr>
            </a:lvl5pPr>
            <a:lvl6pPr marL="2743200" lvl="5" indent="-3048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chivo Light"/>
              <a:buChar char="■"/>
              <a:defRPr>
                <a:latin typeface="Archivo Light"/>
                <a:ea typeface="Archivo Light"/>
                <a:cs typeface="Archivo Light"/>
                <a:sym typeface="Archivo Light"/>
              </a:defRPr>
            </a:lvl6pPr>
            <a:lvl7pPr marL="3200400" lvl="6" indent="-3048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chivo Light"/>
              <a:buChar char="●"/>
              <a:defRPr>
                <a:latin typeface="Archivo Light"/>
                <a:ea typeface="Archivo Light"/>
                <a:cs typeface="Archivo Light"/>
                <a:sym typeface="Archivo Light"/>
              </a:defRPr>
            </a:lvl7pPr>
            <a:lvl8pPr marL="3657600" lvl="7" indent="-3048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chivo Light"/>
              <a:buChar char="○"/>
              <a:defRPr>
                <a:latin typeface="Archivo Light"/>
                <a:ea typeface="Archivo Light"/>
                <a:cs typeface="Archivo Light"/>
                <a:sym typeface="Archivo Light"/>
              </a:defRPr>
            </a:lvl8pPr>
            <a:lvl9pPr marL="4114800" lvl="8" indent="-304800"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200"/>
              <a:buFont typeface="Archivo Light"/>
              <a:buChar char="■"/>
              <a:defRPr>
                <a:latin typeface="Archivo Light"/>
                <a:ea typeface="Archivo Light"/>
                <a:cs typeface="Archivo Light"/>
                <a:sym typeface="Archivo Light"/>
              </a:defRPr>
            </a:lvl9pPr>
          </a:lstStyle>
          <a:p>
            <a:endParaRPr/>
          </a:p>
        </p:txBody>
      </p:sp>
      <p:sp>
        <p:nvSpPr>
          <p:cNvPr id="25" name="Google Shape;25;p4"/>
          <p:cNvSpPr>
            <a:spLocks noGrp="1"/>
          </p:cNvSpPr>
          <p:nvPr>
            <p:ph type="pic" idx="3"/>
          </p:nvPr>
        </p:nvSpPr>
        <p:spPr>
          <a:xfrm>
            <a:off x="4637425" y="1066100"/>
            <a:ext cx="4140600" cy="1806600"/>
          </a:xfrm>
          <a:prstGeom prst="roundRect">
            <a:avLst>
              <a:gd name="adj" fmla="val 14555"/>
            </a:avLst>
          </a:prstGeom>
          <a:noFill/>
          <a:ln>
            <a:noFill/>
          </a:ln>
        </p:spPr>
      </p:sp>
      <p:sp>
        <p:nvSpPr>
          <p:cNvPr id="26" name="Google Shape;26;p4"/>
          <p:cNvSpPr txBox="1">
            <a:spLocks noGrp="1"/>
          </p:cNvSpPr>
          <p:nvPr>
            <p:ph type="subTitle" idx="4"/>
          </p:nvPr>
        </p:nvSpPr>
        <p:spPr>
          <a:xfrm>
            <a:off x="361975" y="217725"/>
            <a:ext cx="4163100" cy="237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chivo"/>
              <a:buNone/>
              <a:defRPr sz="7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7" name="Google Shape;27;p4"/>
          <p:cNvSpPr txBox="1">
            <a:spLocks noGrp="1"/>
          </p:cNvSpPr>
          <p:nvPr>
            <p:ph type="title"/>
          </p:nvPr>
        </p:nvSpPr>
        <p:spPr>
          <a:xfrm>
            <a:off x="361975" y="1066100"/>
            <a:ext cx="4136400" cy="455100"/>
          </a:xfrm>
          <a:prstGeom prst="rect">
            <a:avLst/>
          </a:prstGeom>
        </p:spPr>
        <p:txBody>
          <a:bodyPr spcFirstLastPara="1" wrap="square" lIns="0" tIns="137150" rIns="0" bIns="137150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latin typeface="Archivo SemiBold"/>
                <a:ea typeface="Archivo SemiBold"/>
                <a:cs typeface="Archivo SemiBold"/>
                <a:sym typeface="Archivo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9pPr>
          </a:lstStyle>
          <a:p>
            <a:endParaRPr/>
          </a:p>
        </p:txBody>
      </p:sp>
      <p:sp>
        <p:nvSpPr>
          <p:cNvPr id="28" name="Google Shape;28;p4"/>
          <p:cNvSpPr txBox="1">
            <a:spLocks noGrp="1"/>
          </p:cNvSpPr>
          <p:nvPr>
            <p:ph type="subTitle" idx="5"/>
          </p:nvPr>
        </p:nvSpPr>
        <p:spPr>
          <a:xfrm>
            <a:off x="361975" y="552775"/>
            <a:ext cx="4063800" cy="5133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chivo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>
  <p:cSld name="Title and body">
    <p:spTree>
      <p:nvGrpSpPr>
        <p:cNvPr id="1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Google Shape;355;p3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6" name="Google Shape;356;p3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>
  <p:cSld name="Title and two columns">
    <p:spTree>
      <p:nvGrpSpPr>
        <p:cNvPr id="1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Google Shape;358;p32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9" name="Google Shape;359;p32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>
            <a:endParaRPr/>
          </a:p>
        </p:txBody>
      </p:sp>
      <p:sp>
        <p:nvSpPr>
          <p:cNvPr id="360" name="Google Shape;360;p32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0" tIns="91425" rIns="91425" bIns="91425" anchor="t" anchorCtr="0">
            <a:sp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2pPr>
            <a:lvl3pPr marL="1371600" lvl="2" indent="-3048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3pPr>
            <a:lvl4pPr marL="1828800" lvl="3" indent="-3048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4pPr>
            <a:lvl5pPr marL="2286000" lvl="4" indent="-3048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5pPr>
            <a:lvl6pPr marL="2743200" lvl="5" indent="-3048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6pPr>
            <a:lvl7pPr marL="3200400" lvl="6" indent="-3048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7pPr>
            <a:lvl8pPr marL="3657600" lvl="7" indent="-3048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8pPr>
            <a:lvl9pPr marL="4114800" lvl="8" indent="-30480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>
  <p:cSld name="Title only">
    <p:spTree>
      <p:nvGrpSpPr>
        <p:cNvPr id="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p3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 column text">
    <p:spTree>
      <p:nvGrpSpPr>
        <p:cNvPr id="1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Google Shape;364;p34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65" name="Google Shape;365;p34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 point">
    <p:spTree>
      <p:nvGrpSpPr>
        <p:cNvPr id="1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Google Shape;367;p35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 title and description">
    <p:spTree>
      <p:nvGrpSpPr>
        <p:cNvPr id="1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Google Shape;369;p36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70" name="Google Shape;370;p36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0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71" name="Google Shape;371;p36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">
    <p:spTree>
      <p:nvGrpSpPr>
        <p:cNvPr id="1" name="Shape 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Google Shape;373;p37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</a:lstStyle>
          <a:p>
            <a:endParaRPr/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 number">
    <p:spTree>
      <p:nvGrpSpPr>
        <p:cNvPr id="1" name="Shape 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Google Shape;375;p38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376" name="Google Shape;376;p38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algn="ctr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marL="914400" lvl="1" indent="-304800" algn="ctr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marL="1371600" lvl="2" indent="-304800" algn="ctr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marL="1828800" lvl="3" indent="-304800" algn="ctr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marL="2286000" lvl="4" indent="-304800" algn="ctr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marL="2743200" lvl="5" indent="-304800" algn="ctr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marL="3200400" lvl="6" indent="-304800" algn="ctr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marL="3657600" lvl="7" indent="-304800" algn="ctr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marL="4114800" lvl="8" indent="-304800" algn="ctr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>
  <p:cSld name="Blank">
    <p:spTree>
      <p:nvGrpSpPr>
        <p:cNvPr id="1" name="Shape 37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Agenda">
  <p:cSld name="Agenda">
    <p:spTree>
      <p:nvGrpSpPr>
        <p:cNvPr id="1" name="Shape 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Google Shape;379;p40"/>
          <p:cNvSpPr txBox="1">
            <a:spLocks noGrp="1"/>
          </p:cNvSpPr>
          <p:nvPr>
            <p:ph type="title"/>
          </p:nvPr>
        </p:nvSpPr>
        <p:spPr>
          <a:xfrm>
            <a:off x="677325" y="1832775"/>
            <a:ext cx="3217200" cy="1484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0" name="Google Shape;380;p40"/>
          <p:cNvSpPr txBox="1">
            <a:spLocks noGrp="1"/>
          </p:cNvSpPr>
          <p:nvPr>
            <p:ph type="subTitle" idx="1"/>
          </p:nvPr>
        </p:nvSpPr>
        <p:spPr>
          <a:xfrm>
            <a:off x="4406650" y="393750"/>
            <a:ext cx="4409700" cy="542700"/>
          </a:xfrm>
          <a:prstGeom prst="rect">
            <a:avLst/>
          </a:prstGeom>
        </p:spPr>
        <p:txBody>
          <a:bodyPr spcFirstLastPara="1" wrap="square" lIns="0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381" name="Google Shape;381;p40"/>
          <p:cNvSpPr txBox="1">
            <a:spLocks noGrp="1"/>
          </p:cNvSpPr>
          <p:nvPr>
            <p:ph type="subTitle" idx="2"/>
          </p:nvPr>
        </p:nvSpPr>
        <p:spPr>
          <a:xfrm>
            <a:off x="4406650" y="1151705"/>
            <a:ext cx="4409700" cy="542700"/>
          </a:xfrm>
          <a:prstGeom prst="rect">
            <a:avLst/>
          </a:prstGeom>
        </p:spPr>
        <p:txBody>
          <a:bodyPr spcFirstLastPara="1" wrap="square" lIns="0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382" name="Google Shape;382;p40"/>
          <p:cNvSpPr txBox="1">
            <a:spLocks noGrp="1"/>
          </p:cNvSpPr>
          <p:nvPr>
            <p:ph type="subTitle" idx="3"/>
          </p:nvPr>
        </p:nvSpPr>
        <p:spPr>
          <a:xfrm>
            <a:off x="4406650" y="3425570"/>
            <a:ext cx="4409700" cy="542700"/>
          </a:xfrm>
          <a:prstGeom prst="rect">
            <a:avLst/>
          </a:prstGeom>
        </p:spPr>
        <p:txBody>
          <a:bodyPr spcFirstLastPara="1" wrap="square" lIns="0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383" name="Google Shape;383;p40"/>
          <p:cNvSpPr txBox="1">
            <a:spLocks noGrp="1"/>
          </p:cNvSpPr>
          <p:nvPr>
            <p:ph type="subTitle" idx="4"/>
          </p:nvPr>
        </p:nvSpPr>
        <p:spPr>
          <a:xfrm>
            <a:off x="4406650" y="1909660"/>
            <a:ext cx="4409700" cy="542700"/>
          </a:xfrm>
          <a:prstGeom prst="rect">
            <a:avLst/>
          </a:prstGeom>
        </p:spPr>
        <p:txBody>
          <a:bodyPr spcFirstLastPara="1" wrap="square" lIns="0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384" name="Google Shape;384;p40"/>
          <p:cNvSpPr txBox="1">
            <a:spLocks noGrp="1"/>
          </p:cNvSpPr>
          <p:nvPr>
            <p:ph type="subTitle" idx="5"/>
          </p:nvPr>
        </p:nvSpPr>
        <p:spPr>
          <a:xfrm>
            <a:off x="4406650" y="4183525"/>
            <a:ext cx="4409700" cy="542700"/>
          </a:xfrm>
          <a:prstGeom prst="rect">
            <a:avLst/>
          </a:prstGeom>
        </p:spPr>
        <p:txBody>
          <a:bodyPr spcFirstLastPara="1" wrap="square" lIns="0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385" name="Google Shape;385;p40"/>
          <p:cNvSpPr txBox="1">
            <a:spLocks noGrp="1"/>
          </p:cNvSpPr>
          <p:nvPr>
            <p:ph type="subTitle" idx="6"/>
          </p:nvPr>
        </p:nvSpPr>
        <p:spPr>
          <a:xfrm>
            <a:off x="4406650" y="2667615"/>
            <a:ext cx="4409700" cy="542700"/>
          </a:xfrm>
          <a:prstGeom prst="rect">
            <a:avLst/>
          </a:prstGeom>
        </p:spPr>
        <p:txBody>
          <a:bodyPr spcFirstLastPara="1" wrap="square" lIns="0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subtitles">
  <p:cSld name="CUSTOM_21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Google Shape;30;p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1" name="Google Shape;31;p5"/>
          <p:cNvSpPr txBox="1">
            <a:spLocks noGrp="1"/>
          </p:cNvSpPr>
          <p:nvPr>
            <p:ph type="sldNum" idx="12"/>
          </p:nvPr>
        </p:nvSpPr>
        <p:spPr>
          <a:xfrm>
            <a:off x="8227975" y="217725"/>
            <a:ext cx="548700" cy="23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>
            <a:lvl1pPr lvl="0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1pPr>
            <a:lvl2pPr lvl="1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2pPr>
            <a:lvl3pPr lvl="2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3pPr>
            <a:lvl4pPr lvl="3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4pPr>
            <a:lvl5pPr lvl="4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5pPr>
            <a:lvl6pPr lvl="5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6pPr>
            <a:lvl7pPr lvl="6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7pPr>
            <a:lvl8pPr lvl="7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8pPr>
            <a:lvl9pPr lvl="8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2" name="Google Shape;32;p5"/>
          <p:cNvSpPr txBox="1">
            <a:spLocks noGrp="1"/>
          </p:cNvSpPr>
          <p:nvPr>
            <p:ph type="subTitle" idx="1"/>
          </p:nvPr>
        </p:nvSpPr>
        <p:spPr>
          <a:xfrm>
            <a:off x="361975" y="217725"/>
            <a:ext cx="4163100" cy="237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chivo"/>
              <a:buNone/>
              <a:defRPr sz="7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chivo"/>
              <a:buNone/>
              <a:defRPr sz="7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chivo"/>
              <a:buNone/>
              <a:defRPr sz="7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chivo"/>
              <a:buNone/>
              <a:defRPr sz="7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chivo"/>
              <a:buNone/>
              <a:defRPr sz="7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chivo"/>
              <a:buNone/>
              <a:defRPr sz="7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chivo"/>
              <a:buNone/>
              <a:defRPr sz="7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chivo"/>
              <a:buNone/>
              <a:defRPr sz="7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chivo"/>
              <a:buNone/>
              <a:defRPr sz="7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33" name="Google Shape;33;p5"/>
          <p:cNvSpPr txBox="1">
            <a:spLocks noGrp="1"/>
          </p:cNvSpPr>
          <p:nvPr>
            <p:ph type="subTitle" idx="2"/>
          </p:nvPr>
        </p:nvSpPr>
        <p:spPr>
          <a:xfrm>
            <a:off x="361975" y="539900"/>
            <a:ext cx="8367600" cy="318600"/>
          </a:xfrm>
          <a:prstGeom prst="rect">
            <a:avLst/>
          </a:prstGeom>
        </p:spPr>
        <p:txBody>
          <a:bodyPr spcFirstLastPara="1" wrap="square" lIns="0" tIns="0" rIns="0" bIns="0" anchor="b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chivo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34" name="Google Shape;34;p5"/>
          <p:cNvSpPr txBox="1">
            <a:spLocks noGrp="1"/>
          </p:cNvSpPr>
          <p:nvPr>
            <p:ph type="title"/>
          </p:nvPr>
        </p:nvSpPr>
        <p:spPr>
          <a:xfrm>
            <a:off x="361975" y="1066100"/>
            <a:ext cx="6239100" cy="455100"/>
          </a:xfrm>
          <a:prstGeom prst="rect">
            <a:avLst/>
          </a:prstGeom>
        </p:spPr>
        <p:txBody>
          <a:bodyPr spcFirstLastPara="1" wrap="square" lIns="0" tIns="0" rIns="0" bIns="137150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latin typeface="Archivo SemiBold"/>
                <a:ea typeface="Archivo SemiBold"/>
                <a:cs typeface="Archivo SemiBold"/>
                <a:sym typeface="Archivo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body and image">
  <p:cSld name="Title, body and image">
    <p:spTree>
      <p:nvGrpSpPr>
        <p:cNvPr id="1" name="Shape 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" name="Google Shape;387;p4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8" name="Google Shape;388;p4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4473900" cy="3416400"/>
          </a:xfrm>
          <a:prstGeom prst="rect">
            <a:avLst/>
          </a:prstGeom>
        </p:spPr>
        <p:txBody>
          <a:bodyPr spcFirstLastPara="1" wrap="square" lIns="0" tIns="91425" rIns="91425" bIns="91425" anchor="t" anchorCtr="0">
            <a:sp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marL="914400" lvl="1" indent="-3048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2pPr>
            <a:lvl3pPr marL="1371600" lvl="2" indent="-3048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3pPr>
            <a:lvl4pPr marL="1828800" lvl="3" indent="-3048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4pPr>
            <a:lvl5pPr marL="2286000" lvl="4" indent="-3048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5pPr>
            <a:lvl6pPr marL="2743200" lvl="5" indent="-3048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6pPr>
            <a:lvl7pPr marL="3200400" lvl="6" indent="-3048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7pPr>
            <a:lvl8pPr marL="3657600" lvl="7" indent="-3048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8pPr>
            <a:lvl9pPr marL="4114800" lvl="8" indent="-30480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/>
            </a:lvl9pPr>
          </a:lstStyle>
          <a:p>
            <a:endParaRPr/>
          </a:p>
        </p:txBody>
      </p:sp>
      <p:sp>
        <p:nvSpPr>
          <p:cNvPr id="389" name="Google Shape;389;p41"/>
          <p:cNvSpPr>
            <a:spLocks noGrp="1"/>
          </p:cNvSpPr>
          <p:nvPr>
            <p:ph type="pic" idx="2"/>
          </p:nvPr>
        </p:nvSpPr>
        <p:spPr>
          <a:xfrm>
            <a:off x="4992024" y="1152775"/>
            <a:ext cx="3840300" cy="34164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big ideas">
  <p:cSld name="Two big ideas">
    <p:spTree>
      <p:nvGrpSpPr>
        <p:cNvPr id="1" name="Shape 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" name="Google Shape;391;p42"/>
          <p:cNvSpPr txBox="1">
            <a:spLocks noGrp="1"/>
          </p:cNvSpPr>
          <p:nvPr>
            <p:ph type="title"/>
          </p:nvPr>
        </p:nvSpPr>
        <p:spPr>
          <a:xfrm>
            <a:off x="483175" y="450025"/>
            <a:ext cx="8184600" cy="75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392" name="Google Shape;392;p42"/>
          <p:cNvSpPr txBox="1">
            <a:spLocks noGrp="1"/>
          </p:cNvSpPr>
          <p:nvPr>
            <p:ph type="body" idx="1"/>
          </p:nvPr>
        </p:nvSpPr>
        <p:spPr>
          <a:xfrm>
            <a:off x="483150" y="2237788"/>
            <a:ext cx="3619800" cy="2373600"/>
          </a:xfrm>
          <a:prstGeom prst="rect">
            <a:avLst/>
          </a:prstGeom>
        </p:spPr>
        <p:txBody>
          <a:bodyPr spcFirstLastPara="1" wrap="square" lIns="0" tIns="91425" rIns="91425" bIns="91425" anchor="t" anchorCtr="0">
            <a:sp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marL="914400" lvl="1" indent="-3048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2pPr>
            <a:lvl3pPr marL="1371600" lvl="2" indent="-3048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3pPr>
            <a:lvl4pPr marL="1828800" lvl="3" indent="-3048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4pPr>
            <a:lvl5pPr marL="2286000" lvl="4" indent="-3048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5pPr>
            <a:lvl6pPr marL="2743200" lvl="5" indent="-3048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6pPr>
            <a:lvl7pPr marL="3200400" lvl="6" indent="-3048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7pPr>
            <a:lvl8pPr marL="3657600" lvl="7" indent="-3048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8pPr>
            <a:lvl9pPr marL="4114800" lvl="8" indent="-30480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/>
            </a:lvl9pPr>
          </a:lstStyle>
          <a:p>
            <a:endParaRPr/>
          </a:p>
        </p:txBody>
      </p:sp>
      <p:sp>
        <p:nvSpPr>
          <p:cNvPr id="393" name="Google Shape;393;p42"/>
          <p:cNvSpPr txBox="1">
            <a:spLocks noGrp="1"/>
          </p:cNvSpPr>
          <p:nvPr>
            <p:ph type="body" idx="2"/>
          </p:nvPr>
        </p:nvSpPr>
        <p:spPr>
          <a:xfrm>
            <a:off x="5048000" y="2237788"/>
            <a:ext cx="3619800" cy="237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>
            <a:endParaRPr/>
          </a:p>
        </p:txBody>
      </p:sp>
      <p:sp>
        <p:nvSpPr>
          <p:cNvPr id="394" name="Google Shape;394;p42"/>
          <p:cNvSpPr txBox="1">
            <a:spLocks noGrp="1"/>
          </p:cNvSpPr>
          <p:nvPr>
            <p:ph type="subTitle" idx="3"/>
          </p:nvPr>
        </p:nvSpPr>
        <p:spPr>
          <a:xfrm>
            <a:off x="483150" y="1336161"/>
            <a:ext cx="3619800" cy="542700"/>
          </a:xfrm>
          <a:prstGeom prst="rect">
            <a:avLst/>
          </a:prstGeom>
        </p:spPr>
        <p:txBody>
          <a:bodyPr spcFirstLastPara="1" wrap="square" lIns="0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395" name="Google Shape;395;p42"/>
          <p:cNvSpPr txBox="1">
            <a:spLocks noGrp="1"/>
          </p:cNvSpPr>
          <p:nvPr>
            <p:ph type="subTitle" idx="4"/>
          </p:nvPr>
        </p:nvSpPr>
        <p:spPr>
          <a:xfrm>
            <a:off x="5048000" y="1336161"/>
            <a:ext cx="3619800" cy="542700"/>
          </a:xfrm>
          <a:prstGeom prst="rect">
            <a:avLst/>
          </a:prstGeom>
        </p:spPr>
        <p:txBody>
          <a:bodyPr spcFirstLastPara="1" wrap="square" lIns="0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ree big ideas">
  <p:cSld name="Three big ideas">
    <p:spTree>
      <p:nvGrpSpPr>
        <p:cNvPr id="1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397;p43"/>
          <p:cNvSpPr txBox="1">
            <a:spLocks noGrp="1"/>
          </p:cNvSpPr>
          <p:nvPr>
            <p:ph type="body" idx="1"/>
          </p:nvPr>
        </p:nvSpPr>
        <p:spPr>
          <a:xfrm>
            <a:off x="483175" y="2417500"/>
            <a:ext cx="2455500" cy="2373600"/>
          </a:xfrm>
          <a:prstGeom prst="rect">
            <a:avLst/>
          </a:prstGeom>
        </p:spPr>
        <p:txBody>
          <a:bodyPr spcFirstLastPara="1" wrap="square" lIns="0" tIns="91425" rIns="91425" bIns="91425" anchor="t" anchorCtr="0">
            <a:sp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marL="914400" lvl="1" indent="-3048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2pPr>
            <a:lvl3pPr marL="1371600" lvl="2" indent="-3048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3pPr>
            <a:lvl4pPr marL="1828800" lvl="3" indent="-3048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4pPr>
            <a:lvl5pPr marL="2286000" lvl="4" indent="-3048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5pPr>
            <a:lvl6pPr marL="2743200" lvl="5" indent="-3048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6pPr>
            <a:lvl7pPr marL="3200400" lvl="6" indent="-3048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7pPr>
            <a:lvl8pPr marL="3657600" lvl="7" indent="-3048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8pPr>
            <a:lvl9pPr marL="4114800" lvl="8" indent="-30480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/>
            </a:lvl9pPr>
          </a:lstStyle>
          <a:p>
            <a:endParaRPr/>
          </a:p>
        </p:txBody>
      </p:sp>
      <p:sp>
        <p:nvSpPr>
          <p:cNvPr id="398" name="Google Shape;398;p43"/>
          <p:cNvSpPr txBox="1">
            <a:spLocks noGrp="1"/>
          </p:cNvSpPr>
          <p:nvPr>
            <p:ph type="body" idx="2"/>
          </p:nvPr>
        </p:nvSpPr>
        <p:spPr>
          <a:xfrm>
            <a:off x="3347725" y="2417500"/>
            <a:ext cx="2455500" cy="237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>
            <a:endParaRPr/>
          </a:p>
        </p:txBody>
      </p:sp>
      <p:sp>
        <p:nvSpPr>
          <p:cNvPr id="399" name="Google Shape;399;p43"/>
          <p:cNvSpPr txBox="1">
            <a:spLocks noGrp="1"/>
          </p:cNvSpPr>
          <p:nvPr>
            <p:ph type="title"/>
          </p:nvPr>
        </p:nvSpPr>
        <p:spPr>
          <a:xfrm>
            <a:off x="483175" y="450025"/>
            <a:ext cx="8184600" cy="75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400" name="Google Shape;400;p43"/>
          <p:cNvSpPr txBox="1">
            <a:spLocks noGrp="1"/>
          </p:cNvSpPr>
          <p:nvPr>
            <p:ph type="subTitle" idx="3"/>
          </p:nvPr>
        </p:nvSpPr>
        <p:spPr>
          <a:xfrm>
            <a:off x="483175" y="1336150"/>
            <a:ext cx="2455500" cy="778500"/>
          </a:xfrm>
          <a:prstGeom prst="rect">
            <a:avLst/>
          </a:prstGeom>
        </p:spPr>
        <p:txBody>
          <a:bodyPr spcFirstLastPara="1" wrap="square" lIns="0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401" name="Google Shape;401;p43"/>
          <p:cNvSpPr txBox="1">
            <a:spLocks noGrp="1"/>
          </p:cNvSpPr>
          <p:nvPr>
            <p:ph type="subTitle" idx="4"/>
          </p:nvPr>
        </p:nvSpPr>
        <p:spPr>
          <a:xfrm>
            <a:off x="3347725" y="1336150"/>
            <a:ext cx="2455500" cy="778500"/>
          </a:xfrm>
          <a:prstGeom prst="rect">
            <a:avLst/>
          </a:prstGeom>
        </p:spPr>
        <p:txBody>
          <a:bodyPr spcFirstLastPara="1" wrap="square" lIns="0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402" name="Google Shape;402;p43"/>
          <p:cNvSpPr txBox="1">
            <a:spLocks noGrp="1"/>
          </p:cNvSpPr>
          <p:nvPr>
            <p:ph type="subTitle" idx="5"/>
          </p:nvPr>
        </p:nvSpPr>
        <p:spPr>
          <a:xfrm>
            <a:off x="6212275" y="1336150"/>
            <a:ext cx="2455500" cy="778500"/>
          </a:xfrm>
          <a:prstGeom prst="rect">
            <a:avLst/>
          </a:prstGeom>
        </p:spPr>
        <p:txBody>
          <a:bodyPr spcFirstLastPara="1" wrap="square" lIns="0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403" name="Google Shape;403;p43"/>
          <p:cNvSpPr txBox="1">
            <a:spLocks noGrp="1"/>
          </p:cNvSpPr>
          <p:nvPr>
            <p:ph type="body" idx="6"/>
          </p:nvPr>
        </p:nvSpPr>
        <p:spPr>
          <a:xfrm>
            <a:off x="6212275" y="2417500"/>
            <a:ext cx="2455500" cy="237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Four big ideas">
  <p:cSld name="Four big ideas">
    <p:spTree>
      <p:nvGrpSpPr>
        <p:cNvPr id="1" name="Shape 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" name="Google Shape;405;p44"/>
          <p:cNvSpPr txBox="1">
            <a:spLocks noGrp="1"/>
          </p:cNvSpPr>
          <p:nvPr>
            <p:ph type="body" idx="1"/>
          </p:nvPr>
        </p:nvSpPr>
        <p:spPr>
          <a:xfrm>
            <a:off x="366725" y="1759093"/>
            <a:ext cx="3838500" cy="1138500"/>
          </a:xfrm>
          <a:prstGeom prst="rect">
            <a:avLst/>
          </a:prstGeom>
        </p:spPr>
        <p:txBody>
          <a:bodyPr spcFirstLastPara="1" wrap="square" lIns="0" tIns="91425" rIns="91425" bIns="91425" anchor="t" anchorCtr="0">
            <a:sp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2pPr>
            <a:lvl3pPr marL="1371600" lvl="2" indent="-3048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3pPr>
            <a:lvl4pPr marL="1828800" lvl="3" indent="-3048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4pPr>
            <a:lvl5pPr marL="2286000" lvl="4" indent="-3048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5pPr>
            <a:lvl6pPr marL="2743200" lvl="5" indent="-3048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6pPr>
            <a:lvl7pPr marL="3200400" lvl="6" indent="-3048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7pPr>
            <a:lvl8pPr marL="3657600" lvl="7" indent="-3048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8pPr>
            <a:lvl9pPr marL="4114800" lvl="8" indent="-30480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/>
            </a:lvl9pPr>
          </a:lstStyle>
          <a:p>
            <a:endParaRPr/>
          </a:p>
        </p:txBody>
      </p:sp>
      <p:sp>
        <p:nvSpPr>
          <p:cNvPr id="406" name="Google Shape;406;p44"/>
          <p:cNvSpPr txBox="1">
            <a:spLocks noGrp="1"/>
          </p:cNvSpPr>
          <p:nvPr>
            <p:ph type="body" idx="2"/>
          </p:nvPr>
        </p:nvSpPr>
        <p:spPr>
          <a:xfrm>
            <a:off x="4938725" y="1759093"/>
            <a:ext cx="3838500" cy="113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>
            <a:endParaRPr/>
          </a:p>
        </p:txBody>
      </p:sp>
      <p:sp>
        <p:nvSpPr>
          <p:cNvPr id="407" name="Google Shape;407;p44"/>
          <p:cNvSpPr txBox="1">
            <a:spLocks noGrp="1"/>
          </p:cNvSpPr>
          <p:nvPr>
            <p:ph type="body" idx="3"/>
          </p:nvPr>
        </p:nvSpPr>
        <p:spPr>
          <a:xfrm>
            <a:off x="366750" y="3648575"/>
            <a:ext cx="3838500" cy="113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>
            <a:endParaRPr/>
          </a:p>
        </p:txBody>
      </p:sp>
      <p:sp>
        <p:nvSpPr>
          <p:cNvPr id="408" name="Google Shape;408;p44"/>
          <p:cNvSpPr txBox="1">
            <a:spLocks noGrp="1"/>
          </p:cNvSpPr>
          <p:nvPr>
            <p:ph type="body" idx="4"/>
          </p:nvPr>
        </p:nvSpPr>
        <p:spPr>
          <a:xfrm>
            <a:off x="4938750" y="3648575"/>
            <a:ext cx="3838500" cy="113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>
            <a:endParaRPr/>
          </a:p>
        </p:txBody>
      </p:sp>
      <p:sp>
        <p:nvSpPr>
          <p:cNvPr id="409" name="Google Shape;409;p44"/>
          <p:cNvSpPr txBox="1">
            <a:spLocks noGrp="1"/>
          </p:cNvSpPr>
          <p:nvPr>
            <p:ph type="title"/>
          </p:nvPr>
        </p:nvSpPr>
        <p:spPr>
          <a:xfrm>
            <a:off x="366750" y="450025"/>
            <a:ext cx="8184600" cy="75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410" name="Google Shape;410;p44"/>
          <p:cNvSpPr txBox="1">
            <a:spLocks noGrp="1"/>
          </p:cNvSpPr>
          <p:nvPr>
            <p:ph type="subTitle" idx="5"/>
          </p:nvPr>
        </p:nvSpPr>
        <p:spPr>
          <a:xfrm>
            <a:off x="366763" y="1277907"/>
            <a:ext cx="3838500" cy="481200"/>
          </a:xfrm>
          <a:prstGeom prst="rect">
            <a:avLst/>
          </a:prstGeom>
        </p:spPr>
        <p:txBody>
          <a:bodyPr spcFirstLastPara="1" wrap="square" lIns="0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411" name="Google Shape;411;p44"/>
          <p:cNvSpPr txBox="1">
            <a:spLocks noGrp="1"/>
          </p:cNvSpPr>
          <p:nvPr>
            <p:ph type="subTitle" idx="6"/>
          </p:nvPr>
        </p:nvSpPr>
        <p:spPr>
          <a:xfrm>
            <a:off x="4938738" y="1277907"/>
            <a:ext cx="3838500" cy="481200"/>
          </a:xfrm>
          <a:prstGeom prst="rect">
            <a:avLst/>
          </a:prstGeom>
        </p:spPr>
        <p:txBody>
          <a:bodyPr spcFirstLastPara="1" wrap="square" lIns="0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412" name="Google Shape;412;p44"/>
          <p:cNvSpPr txBox="1">
            <a:spLocks noGrp="1"/>
          </p:cNvSpPr>
          <p:nvPr>
            <p:ph type="subTitle" idx="7"/>
          </p:nvPr>
        </p:nvSpPr>
        <p:spPr>
          <a:xfrm>
            <a:off x="4938761" y="3167363"/>
            <a:ext cx="3838500" cy="481200"/>
          </a:xfrm>
          <a:prstGeom prst="rect">
            <a:avLst/>
          </a:prstGeom>
        </p:spPr>
        <p:txBody>
          <a:bodyPr spcFirstLastPara="1" wrap="square" lIns="0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413" name="Google Shape;413;p44"/>
          <p:cNvSpPr txBox="1">
            <a:spLocks noGrp="1"/>
          </p:cNvSpPr>
          <p:nvPr>
            <p:ph type="subTitle" idx="8"/>
          </p:nvPr>
        </p:nvSpPr>
        <p:spPr>
          <a:xfrm>
            <a:off x="366750" y="3167363"/>
            <a:ext cx="3838500" cy="481200"/>
          </a:xfrm>
          <a:prstGeom prst="rect">
            <a:avLst/>
          </a:prstGeom>
        </p:spPr>
        <p:txBody>
          <a:bodyPr spcFirstLastPara="1" wrap="square" lIns="0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image">
  <p:cSld name="Title and image">
    <p:spTree>
      <p:nvGrpSpPr>
        <p:cNvPr id="1" name="Shape 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5" name="Google Shape;415;p4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16" name="Google Shape;416;p45"/>
          <p:cNvSpPr>
            <a:spLocks noGrp="1"/>
          </p:cNvSpPr>
          <p:nvPr>
            <p:ph type="pic" idx="2"/>
          </p:nvPr>
        </p:nvSpPr>
        <p:spPr>
          <a:xfrm>
            <a:off x="311700" y="1170425"/>
            <a:ext cx="8520600" cy="34929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storyboards">
  <p:cSld name="Two storyboards">
    <p:spTree>
      <p:nvGrpSpPr>
        <p:cNvPr id="1" name="Shape 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8" name="Google Shape;418;p46"/>
          <p:cNvSpPr txBox="1">
            <a:spLocks noGrp="1"/>
          </p:cNvSpPr>
          <p:nvPr>
            <p:ph type="body" idx="1"/>
          </p:nvPr>
        </p:nvSpPr>
        <p:spPr>
          <a:xfrm>
            <a:off x="311700" y="4080225"/>
            <a:ext cx="4027500" cy="926100"/>
          </a:xfrm>
          <a:prstGeom prst="rect">
            <a:avLst/>
          </a:prstGeom>
        </p:spPr>
        <p:txBody>
          <a:bodyPr spcFirstLastPara="1" wrap="square" lIns="0" tIns="91425" rIns="91425" bIns="91425" anchor="t" anchorCtr="0">
            <a:sp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marL="914400" lvl="1" indent="-3048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2pPr>
            <a:lvl3pPr marL="1371600" lvl="2" indent="-3048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3pPr>
            <a:lvl4pPr marL="1828800" lvl="3" indent="-3048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4pPr>
            <a:lvl5pPr marL="2286000" lvl="4" indent="-3048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5pPr>
            <a:lvl6pPr marL="2743200" lvl="5" indent="-3048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6pPr>
            <a:lvl7pPr marL="3200400" lvl="6" indent="-3048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7pPr>
            <a:lvl8pPr marL="3657600" lvl="7" indent="-3048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8pPr>
            <a:lvl9pPr marL="4114800" lvl="8" indent="-30480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/>
            </a:lvl9pPr>
          </a:lstStyle>
          <a:p>
            <a:endParaRPr/>
          </a:p>
        </p:txBody>
      </p:sp>
      <p:sp>
        <p:nvSpPr>
          <p:cNvPr id="419" name="Google Shape;419;p46"/>
          <p:cNvSpPr>
            <a:spLocks noGrp="1"/>
          </p:cNvSpPr>
          <p:nvPr>
            <p:ph type="pic" idx="2"/>
          </p:nvPr>
        </p:nvSpPr>
        <p:spPr>
          <a:xfrm>
            <a:off x="4804825" y="1133300"/>
            <a:ext cx="4027500" cy="2392800"/>
          </a:xfrm>
          <a:prstGeom prst="rect">
            <a:avLst/>
          </a:prstGeom>
          <a:noFill/>
          <a:ln>
            <a:noFill/>
          </a:ln>
        </p:spPr>
      </p:sp>
      <p:sp>
        <p:nvSpPr>
          <p:cNvPr id="420" name="Google Shape;420;p46"/>
          <p:cNvSpPr>
            <a:spLocks noGrp="1"/>
          </p:cNvSpPr>
          <p:nvPr>
            <p:ph type="pic" idx="3"/>
          </p:nvPr>
        </p:nvSpPr>
        <p:spPr>
          <a:xfrm>
            <a:off x="311725" y="1133300"/>
            <a:ext cx="4027500" cy="2392800"/>
          </a:xfrm>
          <a:prstGeom prst="rect">
            <a:avLst/>
          </a:prstGeom>
          <a:noFill/>
          <a:ln>
            <a:noFill/>
          </a:ln>
        </p:spPr>
      </p:sp>
      <p:sp>
        <p:nvSpPr>
          <p:cNvPr id="421" name="Google Shape;421;p46"/>
          <p:cNvSpPr txBox="1">
            <a:spLocks noGrp="1"/>
          </p:cNvSpPr>
          <p:nvPr>
            <p:ph type="body" idx="4"/>
          </p:nvPr>
        </p:nvSpPr>
        <p:spPr>
          <a:xfrm>
            <a:off x="4804825" y="4080225"/>
            <a:ext cx="4027500" cy="92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>
            <a:endParaRPr/>
          </a:p>
        </p:txBody>
      </p:sp>
      <p:sp>
        <p:nvSpPr>
          <p:cNvPr id="422" name="Google Shape;422;p4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3" name="Google Shape;423;p46"/>
          <p:cNvSpPr txBox="1">
            <a:spLocks noGrp="1"/>
          </p:cNvSpPr>
          <p:nvPr>
            <p:ph type="subTitle" idx="5"/>
          </p:nvPr>
        </p:nvSpPr>
        <p:spPr>
          <a:xfrm>
            <a:off x="311725" y="3582900"/>
            <a:ext cx="4027500" cy="481200"/>
          </a:xfrm>
          <a:prstGeom prst="rect">
            <a:avLst/>
          </a:prstGeom>
        </p:spPr>
        <p:txBody>
          <a:bodyPr spcFirstLastPara="1" wrap="square" lIns="0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424" name="Google Shape;424;p46"/>
          <p:cNvSpPr txBox="1">
            <a:spLocks noGrp="1"/>
          </p:cNvSpPr>
          <p:nvPr>
            <p:ph type="subTitle" idx="6"/>
          </p:nvPr>
        </p:nvSpPr>
        <p:spPr>
          <a:xfrm>
            <a:off x="4804825" y="3582900"/>
            <a:ext cx="4027500" cy="481200"/>
          </a:xfrm>
          <a:prstGeom prst="rect">
            <a:avLst/>
          </a:prstGeom>
        </p:spPr>
        <p:txBody>
          <a:bodyPr spcFirstLastPara="1" wrap="square" lIns="0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ree storyboards">
  <p:cSld name="Three storyboards">
    <p:spTree>
      <p:nvGrpSpPr>
        <p:cNvPr id="1" name="Shape 4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6" name="Google Shape;426;p47"/>
          <p:cNvSpPr txBox="1">
            <a:spLocks noGrp="1"/>
          </p:cNvSpPr>
          <p:nvPr>
            <p:ph type="body" idx="1"/>
          </p:nvPr>
        </p:nvSpPr>
        <p:spPr>
          <a:xfrm>
            <a:off x="311700" y="3911700"/>
            <a:ext cx="2627100" cy="1018500"/>
          </a:xfrm>
          <a:prstGeom prst="rect">
            <a:avLst/>
          </a:prstGeom>
        </p:spPr>
        <p:txBody>
          <a:bodyPr spcFirstLastPara="1" wrap="square" lIns="0" tIns="91425" rIns="91425" bIns="91425" anchor="t" anchorCtr="0">
            <a:sp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marL="914400" lvl="1" indent="-3048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2pPr>
            <a:lvl3pPr marL="1371600" lvl="2" indent="-3048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3pPr>
            <a:lvl4pPr marL="1828800" lvl="3" indent="-3048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4pPr>
            <a:lvl5pPr marL="2286000" lvl="4" indent="-3048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5pPr>
            <a:lvl6pPr marL="2743200" lvl="5" indent="-3048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6pPr>
            <a:lvl7pPr marL="3200400" lvl="6" indent="-3048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7pPr>
            <a:lvl8pPr marL="3657600" lvl="7" indent="-3048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8pPr>
            <a:lvl9pPr marL="4114800" lvl="8" indent="-30480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/>
            </a:lvl9pPr>
          </a:lstStyle>
          <a:p>
            <a:endParaRPr/>
          </a:p>
        </p:txBody>
      </p:sp>
      <p:sp>
        <p:nvSpPr>
          <p:cNvPr id="427" name="Google Shape;427;p47"/>
          <p:cNvSpPr>
            <a:spLocks noGrp="1"/>
          </p:cNvSpPr>
          <p:nvPr>
            <p:ph type="pic" idx="2"/>
          </p:nvPr>
        </p:nvSpPr>
        <p:spPr>
          <a:xfrm>
            <a:off x="6205225" y="1128325"/>
            <a:ext cx="2627100" cy="2273100"/>
          </a:xfrm>
          <a:prstGeom prst="rect">
            <a:avLst/>
          </a:prstGeom>
          <a:noFill/>
          <a:ln>
            <a:noFill/>
          </a:ln>
        </p:spPr>
      </p:sp>
      <p:sp>
        <p:nvSpPr>
          <p:cNvPr id="428" name="Google Shape;428;p47"/>
          <p:cNvSpPr>
            <a:spLocks noGrp="1"/>
          </p:cNvSpPr>
          <p:nvPr>
            <p:ph type="pic" idx="3"/>
          </p:nvPr>
        </p:nvSpPr>
        <p:spPr>
          <a:xfrm>
            <a:off x="311725" y="1128325"/>
            <a:ext cx="2627100" cy="2273100"/>
          </a:xfrm>
          <a:prstGeom prst="rect">
            <a:avLst/>
          </a:prstGeom>
          <a:noFill/>
          <a:ln>
            <a:noFill/>
          </a:ln>
        </p:spPr>
      </p:sp>
      <p:sp>
        <p:nvSpPr>
          <p:cNvPr id="429" name="Google Shape;429;p47"/>
          <p:cNvSpPr txBox="1">
            <a:spLocks noGrp="1"/>
          </p:cNvSpPr>
          <p:nvPr>
            <p:ph type="body" idx="4"/>
          </p:nvPr>
        </p:nvSpPr>
        <p:spPr>
          <a:xfrm>
            <a:off x="6205225" y="3911700"/>
            <a:ext cx="2627100" cy="101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>
            <a:endParaRPr/>
          </a:p>
        </p:txBody>
      </p:sp>
      <p:sp>
        <p:nvSpPr>
          <p:cNvPr id="430" name="Google Shape;430;p47"/>
          <p:cNvSpPr>
            <a:spLocks noGrp="1"/>
          </p:cNvSpPr>
          <p:nvPr>
            <p:ph type="pic" idx="5"/>
          </p:nvPr>
        </p:nvSpPr>
        <p:spPr>
          <a:xfrm>
            <a:off x="3255250" y="1128325"/>
            <a:ext cx="2627100" cy="2273100"/>
          </a:xfrm>
          <a:prstGeom prst="rect">
            <a:avLst/>
          </a:prstGeom>
          <a:noFill/>
          <a:ln>
            <a:noFill/>
          </a:ln>
        </p:spPr>
      </p:sp>
      <p:sp>
        <p:nvSpPr>
          <p:cNvPr id="431" name="Google Shape;431;p47"/>
          <p:cNvSpPr txBox="1">
            <a:spLocks noGrp="1"/>
          </p:cNvSpPr>
          <p:nvPr>
            <p:ph type="body" idx="6"/>
          </p:nvPr>
        </p:nvSpPr>
        <p:spPr>
          <a:xfrm>
            <a:off x="3255250" y="3911700"/>
            <a:ext cx="2627100" cy="101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>
            <a:endParaRPr/>
          </a:p>
        </p:txBody>
      </p:sp>
      <p:sp>
        <p:nvSpPr>
          <p:cNvPr id="432" name="Google Shape;432;p4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3" name="Google Shape;433;p47"/>
          <p:cNvSpPr txBox="1">
            <a:spLocks noGrp="1"/>
          </p:cNvSpPr>
          <p:nvPr>
            <p:ph type="subTitle" idx="7"/>
          </p:nvPr>
        </p:nvSpPr>
        <p:spPr>
          <a:xfrm>
            <a:off x="311725" y="3430500"/>
            <a:ext cx="2627100" cy="481200"/>
          </a:xfrm>
          <a:prstGeom prst="rect">
            <a:avLst/>
          </a:prstGeom>
        </p:spPr>
        <p:txBody>
          <a:bodyPr spcFirstLastPara="1" wrap="square" lIns="0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434" name="Google Shape;434;p47"/>
          <p:cNvSpPr txBox="1">
            <a:spLocks noGrp="1"/>
          </p:cNvSpPr>
          <p:nvPr>
            <p:ph type="subTitle" idx="8"/>
          </p:nvPr>
        </p:nvSpPr>
        <p:spPr>
          <a:xfrm>
            <a:off x="6205225" y="3430500"/>
            <a:ext cx="2627100" cy="481200"/>
          </a:xfrm>
          <a:prstGeom prst="rect">
            <a:avLst/>
          </a:prstGeom>
        </p:spPr>
        <p:txBody>
          <a:bodyPr spcFirstLastPara="1" wrap="square" lIns="0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435" name="Google Shape;435;p47"/>
          <p:cNvSpPr txBox="1">
            <a:spLocks noGrp="1"/>
          </p:cNvSpPr>
          <p:nvPr>
            <p:ph type="subTitle" idx="9"/>
          </p:nvPr>
        </p:nvSpPr>
        <p:spPr>
          <a:xfrm>
            <a:off x="3255250" y="3430500"/>
            <a:ext cx="2627100" cy="481200"/>
          </a:xfrm>
          <a:prstGeom prst="rect">
            <a:avLst/>
          </a:prstGeom>
        </p:spPr>
        <p:txBody>
          <a:bodyPr spcFirstLastPara="1" wrap="square" lIns="0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 only">
  <p:cSld name="Image only">
    <p:spTree>
      <p:nvGrpSpPr>
        <p:cNvPr id="1" name="Shape 4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7" name="Google Shape;437;p48"/>
          <p:cNvSpPr>
            <a:spLocks noGrp="1"/>
          </p:cNvSpPr>
          <p:nvPr>
            <p:ph type="pic" idx="2"/>
          </p:nvPr>
        </p:nvSpPr>
        <p:spPr>
          <a:xfrm>
            <a:off x="311700" y="445025"/>
            <a:ext cx="8520600" cy="42183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 grid">
  <p:cSld name="Image grid">
    <p:spTree>
      <p:nvGrpSpPr>
        <p:cNvPr id="1" name="Shape 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9" name="Google Shape;439;p49"/>
          <p:cNvSpPr>
            <a:spLocks noGrp="1"/>
          </p:cNvSpPr>
          <p:nvPr>
            <p:ph type="pic" idx="2"/>
          </p:nvPr>
        </p:nvSpPr>
        <p:spPr>
          <a:xfrm>
            <a:off x="3389600" y="118913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440" name="Google Shape;440;p49"/>
          <p:cNvSpPr>
            <a:spLocks noGrp="1"/>
          </p:cNvSpPr>
          <p:nvPr>
            <p:ph type="pic" idx="3"/>
          </p:nvPr>
        </p:nvSpPr>
        <p:spPr>
          <a:xfrm>
            <a:off x="5195935" y="118913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441" name="Google Shape;441;p49"/>
          <p:cNvSpPr>
            <a:spLocks noGrp="1"/>
          </p:cNvSpPr>
          <p:nvPr>
            <p:ph type="pic" idx="4"/>
          </p:nvPr>
        </p:nvSpPr>
        <p:spPr>
          <a:xfrm>
            <a:off x="7002270" y="118913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442" name="Google Shape;442;p49"/>
          <p:cNvSpPr>
            <a:spLocks noGrp="1"/>
          </p:cNvSpPr>
          <p:nvPr>
            <p:ph type="pic" idx="5"/>
          </p:nvPr>
        </p:nvSpPr>
        <p:spPr>
          <a:xfrm>
            <a:off x="3389588" y="1804212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443" name="Google Shape;443;p49"/>
          <p:cNvSpPr>
            <a:spLocks noGrp="1"/>
          </p:cNvSpPr>
          <p:nvPr>
            <p:ph type="pic" idx="6"/>
          </p:nvPr>
        </p:nvSpPr>
        <p:spPr>
          <a:xfrm>
            <a:off x="5195922" y="1804212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444" name="Google Shape;444;p49"/>
          <p:cNvSpPr>
            <a:spLocks noGrp="1"/>
          </p:cNvSpPr>
          <p:nvPr>
            <p:ph type="pic" idx="7"/>
          </p:nvPr>
        </p:nvSpPr>
        <p:spPr>
          <a:xfrm>
            <a:off x="7002257" y="1804212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445" name="Google Shape;445;p49"/>
          <p:cNvSpPr txBox="1">
            <a:spLocks noGrp="1"/>
          </p:cNvSpPr>
          <p:nvPr>
            <p:ph type="title"/>
          </p:nvPr>
        </p:nvSpPr>
        <p:spPr>
          <a:xfrm>
            <a:off x="351550" y="445025"/>
            <a:ext cx="2596800" cy="170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6" name="Google Shape;446;p49"/>
          <p:cNvSpPr>
            <a:spLocks noGrp="1"/>
          </p:cNvSpPr>
          <p:nvPr>
            <p:ph type="pic" idx="8"/>
          </p:nvPr>
        </p:nvSpPr>
        <p:spPr>
          <a:xfrm>
            <a:off x="3389588" y="3489487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447" name="Google Shape;447;p49"/>
          <p:cNvSpPr>
            <a:spLocks noGrp="1"/>
          </p:cNvSpPr>
          <p:nvPr>
            <p:ph type="pic" idx="9"/>
          </p:nvPr>
        </p:nvSpPr>
        <p:spPr>
          <a:xfrm>
            <a:off x="5195922" y="3489487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448" name="Google Shape;448;p49"/>
          <p:cNvSpPr>
            <a:spLocks noGrp="1"/>
          </p:cNvSpPr>
          <p:nvPr>
            <p:ph type="pic" idx="13"/>
          </p:nvPr>
        </p:nvSpPr>
        <p:spPr>
          <a:xfrm>
            <a:off x="7002257" y="3489487"/>
            <a:ext cx="1643700" cy="15351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5564">
          <p15:clr>
            <a:srgbClr val="E46962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 - Alt 2">
  <p:cSld name="CUSTOM_19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" name="Google Shape;36;p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7" name="Google Shape;37;p6"/>
          <p:cNvSpPr txBox="1">
            <a:spLocks noGrp="1"/>
          </p:cNvSpPr>
          <p:nvPr>
            <p:ph type="sldNum" idx="12"/>
          </p:nvPr>
        </p:nvSpPr>
        <p:spPr>
          <a:xfrm>
            <a:off x="8227975" y="217725"/>
            <a:ext cx="548700" cy="23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>
            <a:lvl1pPr lvl="0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1pPr>
            <a:lvl2pPr lvl="1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2pPr>
            <a:lvl3pPr lvl="2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3pPr>
            <a:lvl4pPr lvl="3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4pPr>
            <a:lvl5pPr lvl="4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5pPr>
            <a:lvl6pPr lvl="5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6pPr>
            <a:lvl7pPr lvl="6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7pPr>
            <a:lvl8pPr lvl="7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8pPr>
            <a:lvl9pPr lvl="8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8" name="Google Shape;38;p6"/>
          <p:cNvSpPr txBox="1">
            <a:spLocks noGrp="1"/>
          </p:cNvSpPr>
          <p:nvPr>
            <p:ph type="subTitle" idx="1"/>
          </p:nvPr>
        </p:nvSpPr>
        <p:spPr>
          <a:xfrm>
            <a:off x="361975" y="217725"/>
            <a:ext cx="4163100" cy="237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39" name="Google Shape;39;p6"/>
          <p:cNvSpPr txBox="1">
            <a:spLocks noGrp="1"/>
          </p:cNvSpPr>
          <p:nvPr>
            <p:ph type="title"/>
          </p:nvPr>
        </p:nvSpPr>
        <p:spPr>
          <a:xfrm>
            <a:off x="361975" y="552775"/>
            <a:ext cx="8343600" cy="2122800"/>
          </a:xfrm>
          <a:prstGeom prst="rect">
            <a:avLst/>
          </a:prstGeom>
        </p:spPr>
        <p:txBody>
          <a:bodyPr spcFirstLastPara="1" wrap="square" lIns="0" tIns="137150" rIns="137150" bIns="13715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SemiBold"/>
              <a:buNone/>
              <a:defRPr sz="5000">
                <a:latin typeface="Archivo SemiBold"/>
                <a:ea typeface="Archivo SemiBold"/>
                <a:cs typeface="Archivo SemiBold"/>
                <a:sym typeface="Archivo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SemiBold"/>
              <a:buNone/>
              <a:defRPr sz="5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SemiBold"/>
              <a:buNone/>
              <a:defRPr sz="5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SemiBold"/>
              <a:buNone/>
              <a:defRPr sz="5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SemiBold"/>
              <a:buNone/>
              <a:defRPr sz="5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SemiBold"/>
              <a:buNone/>
              <a:defRPr sz="5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SemiBold"/>
              <a:buNone/>
              <a:defRPr sz="5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SemiBold"/>
              <a:buNone/>
              <a:defRPr sz="5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SemiBold"/>
              <a:buNone/>
              <a:defRPr sz="5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9pPr>
          </a:lstStyle>
          <a:p>
            <a:endParaRPr/>
          </a:p>
        </p:txBody>
      </p:sp>
      <p:sp>
        <p:nvSpPr>
          <p:cNvPr id="40" name="Google Shape;40;p6"/>
          <p:cNvSpPr txBox="1">
            <a:spLocks noGrp="1"/>
          </p:cNvSpPr>
          <p:nvPr>
            <p:ph type="body" idx="2"/>
          </p:nvPr>
        </p:nvSpPr>
        <p:spPr>
          <a:xfrm>
            <a:off x="361975" y="3014385"/>
            <a:ext cx="5008500" cy="1763100"/>
          </a:xfrm>
          <a:prstGeom prst="rect">
            <a:avLst/>
          </a:prstGeom>
        </p:spPr>
        <p:txBody>
          <a:bodyPr spcFirstLastPara="1" wrap="square" lIns="0" tIns="137150" rIns="137150" bIns="0" anchor="b" anchorCtr="0">
            <a:noAutofit/>
          </a:bodyPr>
          <a:lstStyle>
            <a:lvl1pPr marL="457200" lvl="0" indent="-2921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Char char="●"/>
              <a:defRPr sz="1000"/>
            </a:lvl1pPr>
            <a:lvl2pPr marL="914400" lvl="1" indent="-2921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Char char="○"/>
              <a:defRPr sz="1000"/>
            </a:lvl2pPr>
            <a:lvl3pPr marL="1371600" lvl="2" indent="-2921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Char char="■"/>
              <a:defRPr sz="1000"/>
            </a:lvl3pPr>
            <a:lvl4pPr marL="1828800" lvl="3" indent="-2921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Char char="●"/>
              <a:defRPr sz="1000"/>
            </a:lvl4pPr>
            <a:lvl5pPr marL="2286000" lvl="4" indent="-2921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Char char="○"/>
              <a:defRPr sz="1000"/>
            </a:lvl5pPr>
            <a:lvl6pPr marL="2743200" lvl="5" indent="-2921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Char char="■"/>
              <a:defRPr sz="1000"/>
            </a:lvl6pPr>
            <a:lvl7pPr marL="3200400" lvl="6" indent="-2921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Char char="●"/>
              <a:defRPr sz="1000"/>
            </a:lvl7pPr>
            <a:lvl8pPr marL="3657600" lvl="7" indent="-2921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Char char="○"/>
              <a:defRPr sz="1000"/>
            </a:lvl8pPr>
            <a:lvl9pPr marL="4114800" lvl="8" indent="-2921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Char char="■"/>
              <a:defRPr sz="1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Agenda - Alt 1">
  <p:cSld name="BLANK_1_1_1_1_1_1_1_1_1_1_1_2_3_1">
    <p:bg>
      <p:bgPr>
        <a:solidFill>
          <a:schemeClr val="dk1"/>
        </a:solidFill>
        <a:effectLst/>
      </p:bgPr>
    </p:bg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" name="Google Shape;42;p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43" name="Google Shape;43;p7"/>
          <p:cNvSpPr txBox="1">
            <a:spLocks noGrp="1"/>
          </p:cNvSpPr>
          <p:nvPr>
            <p:ph type="title" hasCustomPrompt="1"/>
          </p:nvPr>
        </p:nvSpPr>
        <p:spPr>
          <a:xfrm>
            <a:off x="6810900" y="1133425"/>
            <a:ext cx="1963500" cy="614400"/>
          </a:xfrm>
          <a:prstGeom prst="rect">
            <a:avLst/>
          </a:prstGeom>
        </p:spPr>
        <p:txBody>
          <a:bodyPr spcFirstLastPara="1" wrap="square" lIns="137150" tIns="137150" rIns="137150" bIns="137150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chivo"/>
              <a:buChar char="●"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chivo"/>
              <a:buChar char="○"/>
              <a:defRPr sz="20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chivo"/>
              <a:buChar char="■"/>
              <a:defRPr sz="20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chivo"/>
              <a:buChar char="●"/>
              <a:defRPr sz="20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chivo"/>
              <a:buChar char="○"/>
              <a:defRPr sz="20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chivo"/>
              <a:buChar char="■"/>
              <a:defRPr sz="20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chivo"/>
              <a:buChar char="●"/>
              <a:defRPr sz="20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chivo"/>
              <a:buChar char="○"/>
              <a:defRPr sz="20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chivo"/>
              <a:buChar char="■"/>
              <a:defRPr sz="2000">
                <a:solidFill>
                  <a:schemeClr val="dk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44" name="Google Shape;44;p7"/>
          <p:cNvSpPr txBox="1">
            <a:spLocks noGrp="1"/>
          </p:cNvSpPr>
          <p:nvPr>
            <p:ph type="title" idx="2" hasCustomPrompt="1"/>
          </p:nvPr>
        </p:nvSpPr>
        <p:spPr>
          <a:xfrm>
            <a:off x="4677671" y="1133425"/>
            <a:ext cx="2051400" cy="614400"/>
          </a:xfrm>
          <a:prstGeom prst="rect">
            <a:avLst/>
          </a:prstGeom>
        </p:spPr>
        <p:txBody>
          <a:bodyPr spcFirstLastPara="1" wrap="square" lIns="137150" tIns="137150" rIns="137150" bIns="137150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chivo"/>
              <a:buChar char="●"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chivo"/>
              <a:buChar char="○"/>
              <a:defRPr sz="20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chivo"/>
              <a:buChar char="■"/>
              <a:defRPr sz="20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chivo"/>
              <a:buChar char="●"/>
              <a:defRPr sz="20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chivo"/>
              <a:buChar char="○"/>
              <a:defRPr sz="20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chivo"/>
              <a:buChar char="■"/>
              <a:defRPr sz="20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chivo"/>
              <a:buChar char="●"/>
              <a:defRPr sz="20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chivo"/>
              <a:buChar char="○"/>
              <a:defRPr sz="20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chivo"/>
              <a:buChar char="■"/>
              <a:defRPr sz="2000">
                <a:solidFill>
                  <a:schemeClr val="dk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45" name="Google Shape;45;p7"/>
          <p:cNvSpPr txBox="1">
            <a:spLocks noGrp="1"/>
          </p:cNvSpPr>
          <p:nvPr>
            <p:ph type="title" idx="3" hasCustomPrompt="1"/>
          </p:nvPr>
        </p:nvSpPr>
        <p:spPr>
          <a:xfrm>
            <a:off x="2537950" y="1133425"/>
            <a:ext cx="1961100" cy="614400"/>
          </a:xfrm>
          <a:prstGeom prst="rect">
            <a:avLst/>
          </a:prstGeom>
        </p:spPr>
        <p:txBody>
          <a:bodyPr spcFirstLastPara="1" wrap="square" lIns="137150" tIns="137150" rIns="137150" bIns="137150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chivo"/>
              <a:buChar char="●"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chivo"/>
              <a:buChar char="○"/>
              <a:defRPr sz="20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chivo"/>
              <a:buChar char="■"/>
              <a:defRPr sz="20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chivo"/>
              <a:buChar char="●"/>
              <a:defRPr sz="20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chivo"/>
              <a:buChar char="○"/>
              <a:defRPr sz="20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chivo"/>
              <a:buChar char="■"/>
              <a:defRPr sz="20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chivo"/>
              <a:buChar char="●"/>
              <a:defRPr sz="20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chivo"/>
              <a:buChar char="○"/>
              <a:defRPr sz="20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chivo"/>
              <a:buChar char="■"/>
              <a:defRPr sz="2000">
                <a:solidFill>
                  <a:schemeClr val="dk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46" name="Google Shape;46;p7"/>
          <p:cNvSpPr txBox="1">
            <a:spLocks noGrp="1"/>
          </p:cNvSpPr>
          <p:nvPr>
            <p:ph type="title" idx="4" hasCustomPrompt="1"/>
          </p:nvPr>
        </p:nvSpPr>
        <p:spPr>
          <a:xfrm>
            <a:off x="2537950" y="2353968"/>
            <a:ext cx="1961100" cy="614400"/>
          </a:xfrm>
          <a:prstGeom prst="rect">
            <a:avLst/>
          </a:prstGeom>
        </p:spPr>
        <p:txBody>
          <a:bodyPr spcFirstLastPara="1" wrap="square" lIns="137150" tIns="137150" rIns="137150" bIns="137150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chivo"/>
              <a:buChar char="●"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chivo"/>
              <a:buChar char="○"/>
              <a:defRPr sz="20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chivo"/>
              <a:buChar char="■"/>
              <a:defRPr sz="20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chivo"/>
              <a:buChar char="●"/>
              <a:defRPr sz="20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chivo"/>
              <a:buChar char="○"/>
              <a:defRPr sz="20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chivo"/>
              <a:buChar char="■"/>
              <a:defRPr sz="20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chivo"/>
              <a:buChar char="●"/>
              <a:defRPr sz="20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chivo"/>
              <a:buChar char="○"/>
              <a:defRPr sz="20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chivo"/>
              <a:buChar char="■"/>
              <a:defRPr sz="2000">
                <a:solidFill>
                  <a:schemeClr val="dk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47" name="Google Shape;47;p7"/>
          <p:cNvSpPr txBox="1">
            <a:spLocks noGrp="1"/>
          </p:cNvSpPr>
          <p:nvPr>
            <p:ph type="title" idx="5" hasCustomPrompt="1"/>
          </p:nvPr>
        </p:nvSpPr>
        <p:spPr>
          <a:xfrm>
            <a:off x="396850" y="1133425"/>
            <a:ext cx="1961100" cy="614400"/>
          </a:xfrm>
          <a:prstGeom prst="rect">
            <a:avLst/>
          </a:prstGeom>
        </p:spPr>
        <p:txBody>
          <a:bodyPr spcFirstLastPara="1" wrap="square" lIns="137150" tIns="137150" rIns="137150" bIns="137150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chivo"/>
              <a:buChar char="●"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chivo"/>
              <a:buChar char="○"/>
              <a:defRPr sz="20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chivo"/>
              <a:buChar char="■"/>
              <a:defRPr sz="20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chivo"/>
              <a:buChar char="●"/>
              <a:defRPr sz="20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chivo"/>
              <a:buChar char="○"/>
              <a:defRPr sz="20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chivo"/>
              <a:buChar char="■"/>
              <a:defRPr sz="20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chivo"/>
              <a:buChar char="●"/>
              <a:defRPr sz="20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chivo"/>
              <a:buChar char="○"/>
              <a:defRPr sz="20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chivo"/>
              <a:buChar char="■"/>
              <a:defRPr sz="2000">
                <a:solidFill>
                  <a:schemeClr val="dk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48" name="Google Shape;48;p7"/>
          <p:cNvSpPr txBox="1">
            <a:spLocks noGrp="1"/>
          </p:cNvSpPr>
          <p:nvPr>
            <p:ph type="title" idx="6" hasCustomPrompt="1"/>
          </p:nvPr>
        </p:nvSpPr>
        <p:spPr>
          <a:xfrm>
            <a:off x="396850" y="2353968"/>
            <a:ext cx="1961100" cy="614400"/>
          </a:xfrm>
          <a:prstGeom prst="rect">
            <a:avLst/>
          </a:prstGeom>
        </p:spPr>
        <p:txBody>
          <a:bodyPr spcFirstLastPara="1" wrap="square" lIns="137150" tIns="137150" rIns="137150" bIns="137150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chivo"/>
              <a:buChar char="●"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chivo"/>
              <a:buChar char="○"/>
              <a:defRPr sz="20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chivo"/>
              <a:buChar char="■"/>
              <a:defRPr sz="20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chivo"/>
              <a:buChar char="●"/>
              <a:defRPr sz="20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chivo"/>
              <a:buChar char="○"/>
              <a:defRPr sz="20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chivo"/>
              <a:buChar char="■"/>
              <a:defRPr sz="20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chivo"/>
              <a:buChar char="●"/>
              <a:defRPr sz="20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chivo"/>
              <a:buChar char="○"/>
              <a:defRPr sz="20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chivo"/>
              <a:buChar char="■"/>
              <a:defRPr sz="2000">
                <a:solidFill>
                  <a:schemeClr val="dk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49" name="Google Shape;49;p7"/>
          <p:cNvSpPr txBox="1">
            <a:spLocks noGrp="1"/>
          </p:cNvSpPr>
          <p:nvPr>
            <p:ph type="sldNum" idx="12"/>
          </p:nvPr>
        </p:nvSpPr>
        <p:spPr>
          <a:xfrm>
            <a:off x="8227975" y="217725"/>
            <a:ext cx="548700" cy="23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>
            <a:lvl1pPr lvl="0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1pPr>
            <a:lvl2pPr lvl="1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2pPr>
            <a:lvl3pPr lvl="2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3pPr>
            <a:lvl4pPr lvl="3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4pPr>
            <a:lvl5pPr lvl="4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5pPr>
            <a:lvl6pPr lvl="5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6pPr>
            <a:lvl7pPr lvl="6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7pPr>
            <a:lvl8pPr lvl="7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8pPr>
            <a:lvl9pPr lvl="8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0" name="Google Shape;50;p7"/>
          <p:cNvSpPr txBox="1">
            <a:spLocks noGrp="1"/>
          </p:cNvSpPr>
          <p:nvPr>
            <p:ph type="subTitle" idx="1"/>
          </p:nvPr>
        </p:nvSpPr>
        <p:spPr>
          <a:xfrm>
            <a:off x="356125" y="1831403"/>
            <a:ext cx="1961100" cy="349500"/>
          </a:xfrm>
          <a:prstGeom prst="rect">
            <a:avLst/>
          </a:prstGeom>
        </p:spPr>
        <p:txBody>
          <a:bodyPr spcFirstLastPara="1" wrap="square" lIns="137150" tIns="137150" rIns="137150" bIns="0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50"/>
              <a:buFont typeface="Archivo SemiBold"/>
              <a:buNone/>
              <a:defRPr sz="1250">
                <a:latin typeface="Archivo SemiBold"/>
                <a:ea typeface="Archivo SemiBold"/>
                <a:cs typeface="Archivo SemiBold"/>
                <a:sym typeface="Archivo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250"/>
              <a:buNone/>
              <a:defRPr sz="1250"/>
            </a:lvl2pPr>
            <a:lvl3pPr lvl="2">
              <a:spcBef>
                <a:spcPts val="0"/>
              </a:spcBef>
              <a:spcAft>
                <a:spcPts val="0"/>
              </a:spcAft>
              <a:buSzPts val="1250"/>
              <a:buNone/>
              <a:defRPr sz="1250"/>
            </a:lvl3pPr>
            <a:lvl4pPr lvl="3">
              <a:spcBef>
                <a:spcPts val="0"/>
              </a:spcBef>
              <a:spcAft>
                <a:spcPts val="0"/>
              </a:spcAft>
              <a:buSzPts val="1250"/>
              <a:buNone/>
              <a:defRPr sz="1250"/>
            </a:lvl4pPr>
            <a:lvl5pPr lvl="4">
              <a:spcBef>
                <a:spcPts val="0"/>
              </a:spcBef>
              <a:spcAft>
                <a:spcPts val="0"/>
              </a:spcAft>
              <a:buSzPts val="1250"/>
              <a:buNone/>
              <a:defRPr sz="1250"/>
            </a:lvl5pPr>
            <a:lvl6pPr lvl="5">
              <a:spcBef>
                <a:spcPts val="0"/>
              </a:spcBef>
              <a:spcAft>
                <a:spcPts val="0"/>
              </a:spcAft>
              <a:buSzPts val="1250"/>
              <a:buNone/>
              <a:defRPr sz="1250"/>
            </a:lvl6pPr>
            <a:lvl7pPr lvl="6">
              <a:spcBef>
                <a:spcPts val="0"/>
              </a:spcBef>
              <a:spcAft>
                <a:spcPts val="0"/>
              </a:spcAft>
              <a:buSzPts val="1250"/>
              <a:buNone/>
              <a:defRPr sz="1250"/>
            </a:lvl7pPr>
            <a:lvl8pPr lvl="7">
              <a:spcBef>
                <a:spcPts val="0"/>
              </a:spcBef>
              <a:spcAft>
                <a:spcPts val="0"/>
              </a:spcAft>
              <a:buSzPts val="1250"/>
              <a:buNone/>
              <a:defRPr sz="1250"/>
            </a:lvl8pPr>
            <a:lvl9pPr lvl="8">
              <a:spcBef>
                <a:spcPts val="0"/>
              </a:spcBef>
              <a:spcAft>
                <a:spcPts val="0"/>
              </a:spcAft>
              <a:buSzPts val="1250"/>
              <a:buNone/>
              <a:defRPr sz="1250"/>
            </a:lvl9pPr>
          </a:lstStyle>
          <a:p>
            <a:endParaRPr/>
          </a:p>
        </p:txBody>
      </p:sp>
      <p:sp>
        <p:nvSpPr>
          <p:cNvPr id="51" name="Google Shape;51;p7"/>
          <p:cNvSpPr txBox="1">
            <a:spLocks noGrp="1"/>
          </p:cNvSpPr>
          <p:nvPr>
            <p:ph type="subTitle" idx="7"/>
          </p:nvPr>
        </p:nvSpPr>
        <p:spPr>
          <a:xfrm>
            <a:off x="2499750" y="1810303"/>
            <a:ext cx="1961100" cy="349500"/>
          </a:xfrm>
          <a:prstGeom prst="rect">
            <a:avLst/>
          </a:prstGeom>
        </p:spPr>
        <p:txBody>
          <a:bodyPr spcFirstLastPara="1" wrap="square" lIns="137150" tIns="137150" rIns="137150" bIns="0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50"/>
              <a:buFont typeface="Archivo SemiBold"/>
              <a:buNone/>
              <a:defRPr sz="1250">
                <a:latin typeface="Archivo SemiBold"/>
                <a:ea typeface="Archivo SemiBold"/>
                <a:cs typeface="Archivo SemiBold"/>
                <a:sym typeface="Archivo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250"/>
              <a:buNone/>
              <a:defRPr sz="1250"/>
            </a:lvl2pPr>
            <a:lvl3pPr lvl="2">
              <a:spcBef>
                <a:spcPts val="0"/>
              </a:spcBef>
              <a:spcAft>
                <a:spcPts val="0"/>
              </a:spcAft>
              <a:buSzPts val="1250"/>
              <a:buNone/>
              <a:defRPr sz="1250"/>
            </a:lvl3pPr>
            <a:lvl4pPr lvl="3">
              <a:spcBef>
                <a:spcPts val="0"/>
              </a:spcBef>
              <a:spcAft>
                <a:spcPts val="0"/>
              </a:spcAft>
              <a:buSzPts val="1250"/>
              <a:buNone/>
              <a:defRPr sz="1250"/>
            </a:lvl4pPr>
            <a:lvl5pPr lvl="4">
              <a:spcBef>
                <a:spcPts val="0"/>
              </a:spcBef>
              <a:spcAft>
                <a:spcPts val="0"/>
              </a:spcAft>
              <a:buSzPts val="1250"/>
              <a:buNone/>
              <a:defRPr sz="1250"/>
            </a:lvl5pPr>
            <a:lvl6pPr lvl="5">
              <a:spcBef>
                <a:spcPts val="0"/>
              </a:spcBef>
              <a:spcAft>
                <a:spcPts val="0"/>
              </a:spcAft>
              <a:buSzPts val="1250"/>
              <a:buNone/>
              <a:defRPr sz="1250"/>
            </a:lvl6pPr>
            <a:lvl7pPr lvl="6">
              <a:spcBef>
                <a:spcPts val="0"/>
              </a:spcBef>
              <a:spcAft>
                <a:spcPts val="0"/>
              </a:spcAft>
              <a:buSzPts val="1250"/>
              <a:buNone/>
              <a:defRPr sz="1250"/>
            </a:lvl7pPr>
            <a:lvl8pPr lvl="7">
              <a:spcBef>
                <a:spcPts val="0"/>
              </a:spcBef>
              <a:spcAft>
                <a:spcPts val="0"/>
              </a:spcAft>
              <a:buSzPts val="1250"/>
              <a:buNone/>
              <a:defRPr sz="1250"/>
            </a:lvl8pPr>
            <a:lvl9pPr lvl="8">
              <a:spcBef>
                <a:spcPts val="0"/>
              </a:spcBef>
              <a:spcAft>
                <a:spcPts val="0"/>
              </a:spcAft>
              <a:buSzPts val="1250"/>
              <a:buNone/>
              <a:defRPr sz="1250"/>
            </a:lvl9pPr>
          </a:lstStyle>
          <a:p>
            <a:endParaRPr/>
          </a:p>
        </p:txBody>
      </p:sp>
      <p:sp>
        <p:nvSpPr>
          <p:cNvPr id="52" name="Google Shape;52;p7"/>
          <p:cNvSpPr txBox="1">
            <a:spLocks noGrp="1"/>
          </p:cNvSpPr>
          <p:nvPr>
            <p:ph type="subTitle" idx="8"/>
          </p:nvPr>
        </p:nvSpPr>
        <p:spPr>
          <a:xfrm>
            <a:off x="4647650" y="1810303"/>
            <a:ext cx="1961100" cy="349500"/>
          </a:xfrm>
          <a:prstGeom prst="rect">
            <a:avLst/>
          </a:prstGeom>
        </p:spPr>
        <p:txBody>
          <a:bodyPr spcFirstLastPara="1" wrap="square" lIns="137150" tIns="137150" rIns="137150" bIns="0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50"/>
              <a:buFont typeface="Archivo SemiBold"/>
              <a:buNone/>
              <a:defRPr sz="1250">
                <a:latin typeface="Archivo SemiBold"/>
                <a:ea typeface="Archivo SemiBold"/>
                <a:cs typeface="Archivo SemiBold"/>
                <a:sym typeface="Archivo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250"/>
              <a:buNone/>
              <a:defRPr sz="1250"/>
            </a:lvl2pPr>
            <a:lvl3pPr lvl="2">
              <a:spcBef>
                <a:spcPts val="0"/>
              </a:spcBef>
              <a:spcAft>
                <a:spcPts val="0"/>
              </a:spcAft>
              <a:buSzPts val="1250"/>
              <a:buNone/>
              <a:defRPr sz="1250"/>
            </a:lvl3pPr>
            <a:lvl4pPr lvl="3">
              <a:spcBef>
                <a:spcPts val="0"/>
              </a:spcBef>
              <a:spcAft>
                <a:spcPts val="0"/>
              </a:spcAft>
              <a:buSzPts val="1250"/>
              <a:buNone/>
              <a:defRPr sz="1250"/>
            </a:lvl4pPr>
            <a:lvl5pPr lvl="4">
              <a:spcBef>
                <a:spcPts val="0"/>
              </a:spcBef>
              <a:spcAft>
                <a:spcPts val="0"/>
              </a:spcAft>
              <a:buSzPts val="1250"/>
              <a:buNone/>
              <a:defRPr sz="1250"/>
            </a:lvl5pPr>
            <a:lvl6pPr lvl="5">
              <a:spcBef>
                <a:spcPts val="0"/>
              </a:spcBef>
              <a:spcAft>
                <a:spcPts val="0"/>
              </a:spcAft>
              <a:buSzPts val="1250"/>
              <a:buNone/>
              <a:defRPr sz="1250"/>
            </a:lvl6pPr>
            <a:lvl7pPr lvl="6">
              <a:spcBef>
                <a:spcPts val="0"/>
              </a:spcBef>
              <a:spcAft>
                <a:spcPts val="0"/>
              </a:spcAft>
              <a:buSzPts val="1250"/>
              <a:buNone/>
              <a:defRPr sz="1250"/>
            </a:lvl7pPr>
            <a:lvl8pPr lvl="7">
              <a:spcBef>
                <a:spcPts val="0"/>
              </a:spcBef>
              <a:spcAft>
                <a:spcPts val="0"/>
              </a:spcAft>
              <a:buSzPts val="1250"/>
              <a:buNone/>
              <a:defRPr sz="1250"/>
            </a:lvl8pPr>
            <a:lvl9pPr lvl="8">
              <a:spcBef>
                <a:spcPts val="0"/>
              </a:spcBef>
              <a:spcAft>
                <a:spcPts val="0"/>
              </a:spcAft>
              <a:buSzPts val="1250"/>
              <a:buNone/>
              <a:defRPr sz="1250"/>
            </a:lvl9pPr>
          </a:lstStyle>
          <a:p>
            <a:endParaRPr/>
          </a:p>
        </p:txBody>
      </p:sp>
      <p:sp>
        <p:nvSpPr>
          <p:cNvPr id="53" name="Google Shape;53;p7"/>
          <p:cNvSpPr txBox="1">
            <a:spLocks noGrp="1"/>
          </p:cNvSpPr>
          <p:nvPr>
            <p:ph type="subTitle" idx="9"/>
          </p:nvPr>
        </p:nvSpPr>
        <p:spPr>
          <a:xfrm>
            <a:off x="6775275" y="1810303"/>
            <a:ext cx="1961100" cy="349500"/>
          </a:xfrm>
          <a:prstGeom prst="rect">
            <a:avLst/>
          </a:prstGeom>
        </p:spPr>
        <p:txBody>
          <a:bodyPr spcFirstLastPara="1" wrap="square" lIns="137150" tIns="137150" rIns="137150" bIns="0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50"/>
              <a:buFont typeface="Archivo SemiBold"/>
              <a:buNone/>
              <a:defRPr sz="1250">
                <a:latin typeface="Archivo SemiBold"/>
                <a:ea typeface="Archivo SemiBold"/>
                <a:cs typeface="Archivo SemiBold"/>
                <a:sym typeface="Archivo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250"/>
              <a:buNone/>
              <a:defRPr sz="1250"/>
            </a:lvl2pPr>
            <a:lvl3pPr lvl="2">
              <a:spcBef>
                <a:spcPts val="0"/>
              </a:spcBef>
              <a:spcAft>
                <a:spcPts val="0"/>
              </a:spcAft>
              <a:buSzPts val="1250"/>
              <a:buNone/>
              <a:defRPr sz="1250"/>
            </a:lvl3pPr>
            <a:lvl4pPr lvl="3">
              <a:spcBef>
                <a:spcPts val="0"/>
              </a:spcBef>
              <a:spcAft>
                <a:spcPts val="0"/>
              </a:spcAft>
              <a:buSzPts val="1250"/>
              <a:buNone/>
              <a:defRPr sz="1250"/>
            </a:lvl4pPr>
            <a:lvl5pPr lvl="4">
              <a:spcBef>
                <a:spcPts val="0"/>
              </a:spcBef>
              <a:spcAft>
                <a:spcPts val="0"/>
              </a:spcAft>
              <a:buSzPts val="1250"/>
              <a:buNone/>
              <a:defRPr sz="1250"/>
            </a:lvl5pPr>
            <a:lvl6pPr lvl="5">
              <a:spcBef>
                <a:spcPts val="0"/>
              </a:spcBef>
              <a:spcAft>
                <a:spcPts val="0"/>
              </a:spcAft>
              <a:buSzPts val="1250"/>
              <a:buNone/>
              <a:defRPr sz="1250"/>
            </a:lvl6pPr>
            <a:lvl7pPr lvl="6">
              <a:spcBef>
                <a:spcPts val="0"/>
              </a:spcBef>
              <a:spcAft>
                <a:spcPts val="0"/>
              </a:spcAft>
              <a:buSzPts val="1250"/>
              <a:buNone/>
              <a:defRPr sz="1250"/>
            </a:lvl7pPr>
            <a:lvl8pPr lvl="7">
              <a:spcBef>
                <a:spcPts val="0"/>
              </a:spcBef>
              <a:spcAft>
                <a:spcPts val="0"/>
              </a:spcAft>
              <a:buSzPts val="1250"/>
              <a:buNone/>
              <a:defRPr sz="1250"/>
            </a:lvl8pPr>
            <a:lvl9pPr lvl="8">
              <a:spcBef>
                <a:spcPts val="0"/>
              </a:spcBef>
              <a:spcAft>
                <a:spcPts val="0"/>
              </a:spcAft>
              <a:buSzPts val="1250"/>
              <a:buNone/>
              <a:defRPr sz="1250"/>
            </a:lvl9pPr>
          </a:lstStyle>
          <a:p>
            <a:endParaRPr/>
          </a:p>
        </p:txBody>
      </p:sp>
      <p:sp>
        <p:nvSpPr>
          <p:cNvPr id="54" name="Google Shape;54;p7"/>
          <p:cNvSpPr txBox="1">
            <a:spLocks noGrp="1"/>
          </p:cNvSpPr>
          <p:nvPr>
            <p:ph type="subTitle" idx="13"/>
          </p:nvPr>
        </p:nvSpPr>
        <p:spPr>
          <a:xfrm>
            <a:off x="356125" y="3061753"/>
            <a:ext cx="1961100" cy="349500"/>
          </a:xfrm>
          <a:prstGeom prst="rect">
            <a:avLst/>
          </a:prstGeom>
        </p:spPr>
        <p:txBody>
          <a:bodyPr spcFirstLastPara="1" wrap="square" lIns="137150" tIns="137150" rIns="137150" bIns="0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50"/>
              <a:buFont typeface="Archivo SemiBold"/>
              <a:buNone/>
              <a:defRPr sz="1250">
                <a:latin typeface="Archivo SemiBold"/>
                <a:ea typeface="Archivo SemiBold"/>
                <a:cs typeface="Archivo SemiBold"/>
                <a:sym typeface="Archivo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250"/>
              <a:buNone/>
              <a:defRPr sz="1250"/>
            </a:lvl2pPr>
            <a:lvl3pPr lvl="2">
              <a:spcBef>
                <a:spcPts val="0"/>
              </a:spcBef>
              <a:spcAft>
                <a:spcPts val="0"/>
              </a:spcAft>
              <a:buSzPts val="1250"/>
              <a:buNone/>
              <a:defRPr sz="1250"/>
            </a:lvl3pPr>
            <a:lvl4pPr lvl="3">
              <a:spcBef>
                <a:spcPts val="0"/>
              </a:spcBef>
              <a:spcAft>
                <a:spcPts val="0"/>
              </a:spcAft>
              <a:buSzPts val="1250"/>
              <a:buNone/>
              <a:defRPr sz="1250"/>
            </a:lvl4pPr>
            <a:lvl5pPr lvl="4">
              <a:spcBef>
                <a:spcPts val="0"/>
              </a:spcBef>
              <a:spcAft>
                <a:spcPts val="0"/>
              </a:spcAft>
              <a:buSzPts val="1250"/>
              <a:buNone/>
              <a:defRPr sz="1250"/>
            </a:lvl5pPr>
            <a:lvl6pPr lvl="5">
              <a:spcBef>
                <a:spcPts val="0"/>
              </a:spcBef>
              <a:spcAft>
                <a:spcPts val="0"/>
              </a:spcAft>
              <a:buSzPts val="1250"/>
              <a:buNone/>
              <a:defRPr sz="1250"/>
            </a:lvl6pPr>
            <a:lvl7pPr lvl="6">
              <a:spcBef>
                <a:spcPts val="0"/>
              </a:spcBef>
              <a:spcAft>
                <a:spcPts val="0"/>
              </a:spcAft>
              <a:buSzPts val="1250"/>
              <a:buNone/>
              <a:defRPr sz="1250"/>
            </a:lvl7pPr>
            <a:lvl8pPr lvl="7">
              <a:spcBef>
                <a:spcPts val="0"/>
              </a:spcBef>
              <a:spcAft>
                <a:spcPts val="0"/>
              </a:spcAft>
              <a:buSzPts val="1250"/>
              <a:buNone/>
              <a:defRPr sz="1250"/>
            </a:lvl8pPr>
            <a:lvl9pPr lvl="8">
              <a:spcBef>
                <a:spcPts val="0"/>
              </a:spcBef>
              <a:spcAft>
                <a:spcPts val="0"/>
              </a:spcAft>
              <a:buSzPts val="1250"/>
              <a:buNone/>
              <a:defRPr sz="1250"/>
            </a:lvl9pPr>
          </a:lstStyle>
          <a:p>
            <a:endParaRPr/>
          </a:p>
        </p:txBody>
      </p:sp>
      <p:sp>
        <p:nvSpPr>
          <p:cNvPr id="55" name="Google Shape;55;p7"/>
          <p:cNvSpPr txBox="1">
            <a:spLocks noGrp="1"/>
          </p:cNvSpPr>
          <p:nvPr>
            <p:ph type="subTitle" idx="14"/>
          </p:nvPr>
        </p:nvSpPr>
        <p:spPr>
          <a:xfrm>
            <a:off x="2539950" y="3061753"/>
            <a:ext cx="1961100" cy="349500"/>
          </a:xfrm>
          <a:prstGeom prst="rect">
            <a:avLst/>
          </a:prstGeom>
        </p:spPr>
        <p:txBody>
          <a:bodyPr spcFirstLastPara="1" wrap="square" lIns="137150" tIns="137150" rIns="137150" bIns="0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50"/>
              <a:buFont typeface="Archivo SemiBold"/>
              <a:buNone/>
              <a:defRPr sz="1250">
                <a:latin typeface="Archivo SemiBold"/>
                <a:ea typeface="Archivo SemiBold"/>
                <a:cs typeface="Archivo SemiBold"/>
                <a:sym typeface="Archivo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250"/>
              <a:buNone/>
              <a:defRPr sz="1250"/>
            </a:lvl2pPr>
            <a:lvl3pPr lvl="2">
              <a:spcBef>
                <a:spcPts val="0"/>
              </a:spcBef>
              <a:spcAft>
                <a:spcPts val="0"/>
              </a:spcAft>
              <a:buSzPts val="1250"/>
              <a:buNone/>
              <a:defRPr sz="1250"/>
            </a:lvl3pPr>
            <a:lvl4pPr lvl="3">
              <a:spcBef>
                <a:spcPts val="0"/>
              </a:spcBef>
              <a:spcAft>
                <a:spcPts val="0"/>
              </a:spcAft>
              <a:buSzPts val="1250"/>
              <a:buNone/>
              <a:defRPr sz="1250"/>
            </a:lvl4pPr>
            <a:lvl5pPr lvl="4">
              <a:spcBef>
                <a:spcPts val="0"/>
              </a:spcBef>
              <a:spcAft>
                <a:spcPts val="0"/>
              </a:spcAft>
              <a:buSzPts val="1250"/>
              <a:buNone/>
              <a:defRPr sz="1250"/>
            </a:lvl5pPr>
            <a:lvl6pPr lvl="5">
              <a:spcBef>
                <a:spcPts val="0"/>
              </a:spcBef>
              <a:spcAft>
                <a:spcPts val="0"/>
              </a:spcAft>
              <a:buSzPts val="1250"/>
              <a:buNone/>
              <a:defRPr sz="1250"/>
            </a:lvl6pPr>
            <a:lvl7pPr lvl="6">
              <a:spcBef>
                <a:spcPts val="0"/>
              </a:spcBef>
              <a:spcAft>
                <a:spcPts val="0"/>
              </a:spcAft>
              <a:buSzPts val="1250"/>
              <a:buNone/>
              <a:defRPr sz="1250"/>
            </a:lvl7pPr>
            <a:lvl8pPr lvl="7">
              <a:spcBef>
                <a:spcPts val="0"/>
              </a:spcBef>
              <a:spcAft>
                <a:spcPts val="0"/>
              </a:spcAft>
              <a:buSzPts val="1250"/>
              <a:buNone/>
              <a:defRPr sz="1250"/>
            </a:lvl8pPr>
            <a:lvl9pPr lvl="8">
              <a:spcBef>
                <a:spcPts val="0"/>
              </a:spcBef>
              <a:spcAft>
                <a:spcPts val="0"/>
              </a:spcAft>
              <a:buSzPts val="1250"/>
              <a:buNone/>
              <a:defRPr sz="1250"/>
            </a:lvl9pPr>
          </a:lstStyle>
          <a:p>
            <a:endParaRPr/>
          </a:p>
        </p:txBody>
      </p:sp>
      <p:sp>
        <p:nvSpPr>
          <p:cNvPr id="56" name="Google Shape;56;p7"/>
          <p:cNvSpPr txBox="1">
            <a:spLocks noGrp="1"/>
          </p:cNvSpPr>
          <p:nvPr>
            <p:ph type="subTitle" idx="15"/>
          </p:nvPr>
        </p:nvSpPr>
        <p:spPr>
          <a:xfrm>
            <a:off x="361975" y="539900"/>
            <a:ext cx="8367600" cy="318600"/>
          </a:xfrm>
          <a:prstGeom prst="rect">
            <a:avLst/>
          </a:prstGeom>
        </p:spPr>
        <p:txBody>
          <a:bodyPr spcFirstLastPara="1" wrap="square" lIns="0" tIns="0" rIns="0" bIns="0" anchor="b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chivo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 you">
  <p:cSld name="BLANK_1_1_1_1_1_1_1_1_1_1_1_2_1_5_1">
    <p:bg>
      <p:bgPr>
        <a:solidFill>
          <a:schemeClr val="dk1"/>
        </a:solidFill>
        <a:effectLst/>
      </p:bgPr>
    </p:bg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8" name="Google Shape;58;p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59" name="Google Shape;59;p8"/>
          <p:cNvSpPr txBox="1">
            <a:spLocks noGrp="1"/>
          </p:cNvSpPr>
          <p:nvPr>
            <p:ph type="sldNum" idx="12"/>
          </p:nvPr>
        </p:nvSpPr>
        <p:spPr>
          <a:xfrm>
            <a:off x="8227975" y="217725"/>
            <a:ext cx="548700" cy="23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>
            <a:lvl1pPr lvl="0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1pPr>
            <a:lvl2pPr lvl="1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2pPr>
            <a:lvl3pPr lvl="2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3pPr>
            <a:lvl4pPr lvl="3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4pPr>
            <a:lvl5pPr lvl="4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5pPr>
            <a:lvl6pPr lvl="5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6pPr>
            <a:lvl7pPr lvl="6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7pPr>
            <a:lvl8pPr lvl="7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8pPr>
            <a:lvl9pPr lvl="8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0" name="Google Shape;60;p8"/>
          <p:cNvSpPr txBox="1">
            <a:spLocks noGrp="1"/>
          </p:cNvSpPr>
          <p:nvPr>
            <p:ph type="subTitle" idx="1"/>
          </p:nvPr>
        </p:nvSpPr>
        <p:spPr>
          <a:xfrm>
            <a:off x="5145650" y="4315326"/>
            <a:ext cx="3630900" cy="495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None/>
              <a:defRPr sz="1000"/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61" name="Google Shape;61;p8"/>
          <p:cNvSpPr txBox="1">
            <a:spLocks noGrp="1"/>
          </p:cNvSpPr>
          <p:nvPr>
            <p:ph type="title"/>
          </p:nvPr>
        </p:nvSpPr>
        <p:spPr>
          <a:xfrm>
            <a:off x="361975" y="2793298"/>
            <a:ext cx="4401300" cy="21114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5400">
                <a:latin typeface="Archivo Light"/>
                <a:ea typeface="Archivo Light"/>
                <a:cs typeface="Archivo Light"/>
                <a:sym typeface="Archivo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">
  <p:cSld name="BLANK_1_1_1_1_1_1_1_1_1_1_1_2_1_4">
    <p:bg>
      <p:bgPr>
        <a:solidFill>
          <a:schemeClr val="dk1"/>
        </a:solidFill>
        <a:effectLst/>
      </p:bgPr>
    </p:bg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3" name="Google Shape;63;p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64" name="Google Shape;64;p9"/>
          <p:cNvSpPr txBox="1">
            <a:spLocks noGrp="1"/>
          </p:cNvSpPr>
          <p:nvPr>
            <p:ph type="subTitle" idx="1"/>
          </p:nvPr>
        </p:nvSpPr>
        <p:spPr>
          <a:xfrm>
            <a:off x="361975" y="539900"/>
            <a:ext cx="8367600" cy="318600"/>
          </a:xfrm>
          <a:prstGeom prst="rect">
            <a:avLst/>
          </a:prstGeom>
        </p:spPr>
        <p:txBody>
          <a:bodyPr spcFirstLastPara="1" wrap="square" lIns="0" tIns="0" rIns="0" bIns="0" anchor="b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chivo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65" name="Google Shape;65;p9"/>
          <p:cNvSpPr txBox="1">
            <a:spLocks noGrp="1"/>
          </p:cNvSpPr>
          <p:nvPr>
            <p:ph type="sldNum" idx="12"/>
          </p:nvPr>
        </p:nvSpPr>
        <p:spPr>
          <a:xfrm>
            <a:off x="8227975" y="217725"/>
            <a:ext cx="548700" cy="23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>
            <a:lvl1pPr lvl="0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1pPr>
            <a:lvl2pPr lvl="1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2pPr>
            <a:lvl3pPr lvl="2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3pPr>
            <a:lvl4pPr lvl="3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4pPr>
            <a:lvl5pPr lvl="4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5pPr>
            <a:lvl6pPr lvl="5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6pPr>
            <a:lvl7pPr lvl="6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7pPr>
            <a:lvl8pPr lvl="7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8pPr>
            <a:lvl9pPr lvl="8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6" name="Google Shape;66;p9"/>
          <p:cNvSpPr txBox="1">
            <a:spLocks noGrp="1"/>
          </p:cNvSpPr>
          <p:nvPr>
            <p:ph type="subTitle" idx="2"/>
          </p:nvPr>
        </p:nvSpPr>
        <p:spPr>
          <a:xfrm>
            <a:off x="361975" y="217725"/>
            <a:ext cx="4163100" cy="237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chivo"/>
              <a:buNone/>
              <a:defRPr sz="7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67" name="Google Shape;67;p9"/>
          <p:cNvSpPr txBox="1">
            <a:spLocks noGrp="1"/>
          </p:cNvSpPr>
          <p:nvPr>
            <p:ph type="subTitle" idx="3"/>
          </p:nvPr>
        </p:nvSpPr>
        <p:spPr>
          <a:xfrm>
            <a:off x="339900" y="2464350"/>
            <a:ext cx="1025100" cy="318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latin typeface="Archivo SemiBold"/>
                <a:ea typeface="Archivo SemiBold"/>
                <a:cs typeface="Archivo SemiBold"/>
                <a:sym typeface="Archivo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68" name="Google Shape;68;p9"/>
          <p:cNvSpPr txBox="1">
            <a:spLocks noGrp="1"/>
          </p:cNvSpPr>
          <p:nvPr>
            <p:ph type="subTitle" idx="4"/>
          </p:nvPr>
        </p:nvSpPr>
        <p:spPr>
          <a:xfrm>
            <a:off x="339900" y="3456150"/>
            <a:ext cx="1025100" cy="318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latin typeface="Archivo SemiBold"/>
                <a:ea typeface="Archivo SemiBold"/>
                <a:cs typeface="Archivo SemiBold"/>
                <a:sym typeface="Archivo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69" name="Google Shape;69;p9"/>
          <p:cNvSpPr txBox="1">
            <a:spLocks noGrp="1"/>
          </p:cNvSpPr>
          <p:nvPr>
            <p:ph type="subTitle" idx="5"/>
          </p:nvPr>
        </p:nvSpPr>
        <p:spPr>
          <a:xfrm>
            <a:off x="339900" y="4416300"/>
            <a:ext cx="1025100" cy="318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latin typeface="Archivo SemiBold"/>
                <a:ea typeface="Archivo SemiBold"/>
                <a:cs typeface="Archivo SemiBold"/>
                <a:sym typeface="Archivo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0" name="Google Shape;70;p9"/>
          <p:cNvSpPr txBox="1">
            <a:spLocks noGrp="1"/>
          </p:cNvSpPr>
          <p:nvPr>
            <p:ph type="subTitle" idx="6"/>
          </p:nvPr>
        </p:nvSpPr>
        <p:spPr>
          <a:xfrm>
            <a:off x="1365000" y="1737950"/>
            <a:ext cx="1945500" cy="318600"/>
          </a:xfrm>
          <a:prstGeom prst="rect">
            <a:avLst/>
          </a:prstGeom>
        </p:spPr>
        <p:txBody>
          <a:bodyPr spcFirstLastPara="1" wrap="square" lIns="91425" tIns="0" rIns="0" bIns="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latin typeface="Archivo SemiBold"/>
                <a:ea typeface="Archivo SemiBold"/>
                <a:cs typeface="Archivo SemiBold"/>
                <a:sym typeface="Archivo SemiBol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1" name="Google Shape;71;p9"/>
          <p:cNvSpPr txBox="1">
            <a:spLocks noGrp="1"/>
          </p:cNvSpPr>
          <p:nvPr>
            <p:ph type="subTitle" idx="7"/>
          </p:nvPr>
        </p:nvSpPr>
        <p:spPr>
          <a:xfrm>
            <a:off x="3308938" y="1737950"/>
            <a:ext cx="1945500" cy="318600"/>
          </a:xfrm>
          <a:prstGeom prst="rect">
            <a:avLst/>
          </a:prstGeom>
        </p:spPr>
        <p:txBody>
          <a:bodyPr spcFirstLastPara="1" wrap="square" lIns="91425" tIns="0" rIns="0" bIns="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latin typeface="Archivo SemiBold"/>
                <a:ea typeface="Archivo SemiBold"/>
                <a:cs typeface="Archivo SemiBold"/>
                <a:sym typeface="Archivo SemiBol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2" name="Google Shape;72;p9"/>
          <p:cNvSpPr txBox="1">
            <a:spLocks noGrp="1"/>
          </p:cNvSpPr>
          <p:nvPr>
            <p:ph type="subTitle" idx="8"/>
          </p:nvPr>
        </p:nvSpPr>
        <p:spPr>
          <a:xfrm>
            <a:off x="5252888" y="1737950"/>
            <a:ext cx="1945500" cy="318600"/>
          </a:xfrm>
          <a:prstGeom prst="rect">
            <a:avLst/>
          </a:prstGeom>
        </p:spPr>
        <p:txBody>
          <a:bodyPr spcFirstLastPara="1" wrap="square" lIns="91425" tIns="0" rIns="0" bIns="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latin typeface="Archivo SemiBold"/>
                <a:ea typeface="Archivo SemiBold"/>
                <a:cs typeface="Archivo SemiBold"/>
                <a:sym typeface="Archivo SemiBol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3" name="Google Shape;73;p9"/>
          <p:cNvSpPr txBox="1">
            <a:spLocks noGrp="1"/>
          </p:cNvSpPr>
          <p:nvPr>
            <p:ph type="subTitle" idx="9"/>
          </p:nvPr>
        </p:nvSpPr>
        <p:spPr>
          <a:xfrm>
            <a:off x="7198463" y="1737950"/>
            <a:ext cx="1945500" cy="318600"/>
          </a:xfrm>
          <a:prstGeom prst="rect">
            <a:avLst/>
          </a:prstGeom>
        </p:spPr>
        <p:txBody>
          <a:bodyPr spcFirstLastPara="1" wrap="square" lIns="91425" tIns="0" rIns="0" bIns="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latin typeface="Archivo SemiBold"/>
                <a:ea typeface="Archivo SemiBold"/>
                <a:cs typeface="Archivo SemiBold"/>
                <a:sym typeface="Archivo SemiBol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4" name="Google Shape;74;p9"/>
          <p:cNvSpPr txBox="1">
            <a:spLocks noGrp="1"/>
          </p:cNvSpPr>
          <p:nvPr>
            <p:ph type="subTitle" idx="13"/>
          </p:nvPr>
        </p:nvSpPr>
        <p:spPr>
          <a:xfrm>
            <a:off x="1488550" y="2242500"/>
            <a:ext cx="1698300" cy="762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latin typeface="Archivo SemiBold"/>
                <a:ea typeface="Archivo SemiBold"/>
                <a:cs typeface="Archivo SemiBold"/>
                <a:sym typeface="Archivo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5" name="Google Shape;75;p9"/>
          <p:cNvSpPr txBox="1">
            <a:spLocks noGrp="1"/>
          </p:cNvSpPr>
          <p:nvPr>
            <p:ph type="subTitle" idx="14"/>
          </p:nvPr>
        </p:nvSpPr>
        <p:spPr>
          <a:xfrm>
            <a:off x="3432538" y="2242500"/>
            <a:ext cx="1698300" cy="762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latin typeface="Archivo SemiBold"/>
                <a:ea typeface="Archivo SemiBold"/>
                <a:cs typeface="Archivo SemiBold"/>
                <a:sym typeface="Archivo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6" name="Google Shape;76;p9"/>
          <p:cNvSpPr txBox="1">
            <a:spLocks noGrp="1"/>
          </p:cNvSpPr>
          <p:nvPr>
            <p:ph type="subTitle" idx="15"/>
          </p:nvPr>
        </p:nvSpPr>
        <p:spPr>
          <a:xfrm>
            <a:off x="5374950" y="2242500"/>
            <a:ext cx="1698300" cy="762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latin typeface="Archivo SemiBold"/>
                <a:ea typeface="Archivo SemiBold"/>
                <a:cs typeface="Archivo SemiBold"/>
                <a:sym typeface="Archivo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7" name="Google Shape;77;p9"/>
          <p:cNvSpPr txBox="1">
            <a:spLocks noGrp="1"/>
          </p:cNvSpPr>
          <p:nvPr>
            <p:ph type="subTitle" idx="16"/>
          </p:nvPr>
        </p:nvSpPr>
        <p:spPr>
          <a:xfrm>
            <a:off x="7318938" y="2242500"/>
            <a:ext cx="1698300" cy="762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latin typeface="Archivo SemiBold"/>
                <a:ea typeface="Archivo SemiBold"/>
                <a:cs typeface="Archivo SemiBold"/>
                <a:sym typeface="Archivo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8" name="Google Shape;78;p9"/>
          <p:cNvSpPr txBox="1">
            <a:spLocks noGrp="1"/>
          </p:cNvSpPr>
          <p:nvPr>
            <p:ph type="subTitle" idx="17"/>
          </p:nvPr>
        </p:nvSpPr>
        <p:spPr>
          <a:xfrm>
            <a:off x="1488550" y="3234300"/>
            <a:ext cx="1698300" cy="762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latin typeface="Archivo SemiBold"/>
                <a:ea typeface="Archivo SemiBold"/>
                <a:cs typeface="Archivo SemiBold"/>
                <a:sym typeface="Archivo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9" name="Google Shape;79;p9"/>
          <p:cNvSpPr txBox="1">
            <a:spLocks noGrp="1"/>
          </p:cNvSpPr>
          <p:nvPr>
            <p:ph type="subTitle" idx="18"/>
          </p:nvPr>
        </p:nvSpPr>
        <p:spPr>
          <a:xfrm>
            <a:off x="3432538" y="3234300"/>
            <a:ext cx="1698300" cy="762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latin typeface="Archivo SemiBold"/>
                <a:ea typeface="Archivo SemiBold"/>
                <a:cs typeface="Archivo SemiBold"/>
                <a:sym typeface="Archivo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80" name="Google Shape;80;p9"/>
          <p:cNvSpPr txBox="1">
            <a:spLocks noGrp="1"/>
          </p:cNvSpPr>
          <p:nvPr>
            <p:ph type="subTitle" idx="19"/>
          </p:nvPr>
        </p:nvSpPr>
        <p:spPr>
          <a:xfrm>
            <a:off x="5374950" y="3234300"/>
            <a:ext cx="1698300" cy="762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latin typeface="Archivo SemiBold"/>
                <a:ea typeface="Archivo SemiBold"/>
                <a:cs typeface="Archivo SemiBold"/>
                <a:sym typeface="Archivo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81" name="Google Shape;81;p9"/>
          <p:cNvSpPr txBox="1">
            <a:spLocks noGrp="1"/>
          </p:cNvSpPr>
          <p:nvPr>
            <p:ph type="subTitle" idx="20"/>
          </p:nvPr>
        </p:nvSpPr>
        <p:spPr>
          <a:xfrm>
            <a:off x="7318938" y="3234300"/>
            <a:ext cx="1698300" cy="762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latin typeface="Archivo SemiBold"/>
                <a:ea typeface="Archivo SemiBold"/>
                <a:cs typeface="Archivo SemiBold"/>
                <a:sym typeface="Archivo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82" name="Google Shape;82;p9"/>
          <p:cNvSpPr txBox="1">
            <a:spLocks noGrp="1"/>
          </p:cNvSpPr>
          <p:nvPr>
            <p:ph type="subTitle" idx="21"/>
          </p:nvPr>
        </p:nvSpPr>
        <p:spPr>
          <a:xfrm>
            <a:off x="1488550" y="4182550"/>
            <a:ext cx="1698300" cy="762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latin typeface="Archivo SemiBold"/>
                <a:ea typeface="Archivo SemiBold"/>
                <a:cs typeface="Archivo SemiBold"/>
                <a:sym typeface="Archivo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83" name="Google Shape;83;p9"/>
          <p:cNvSpPr txBox="1">
            <a:spLocks noGrp="1"/>
          </p:cNvSpPr>
          <p:nvPr>
            <p:ph type="subTitle" idx="22"/>
          </p:nvPr>
        </p:nvSpPr>
        <p:spPr>
          <a:xfrm>
            <a:off x="3432538" y="4182550"/>
            <a:ext cx="1698300" cy="762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latin typeface="Archivo SemiBold"/>
                <a:ea typeface="Archivo SemiBold"/>
                <a:cs typeface="Archivo SemiBold"/>
                <a:sym typeface="Archivo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84" name="Google Shape;84;p9"/>
          <p:cNvSpPr txBox="1">
            <a:spLocks noGrp="1"/>
          </p:cNvSpPr>
          <p:nvPr>
            <p:ph type="subTitle" idx="23"/>
          </p:nvPr>
        </p:nvSpPr>
        <p:spPr>
          <a:xfrm>
            <a:off x="5374950" y="4182550"/>
            <a:ext cx="1698300" cy="762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latin typeface="Archivo SemiBold"/>
                <a:ea typeface="Archivo SemiBold"/>
                <a:cs typeface="Archivo SemiBold"/>
                <a:sym typeface="Archivo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85" name="Google Shape;85;p9"/>
          <p:cNvSpPr txBox="1">
            <a:spLocks noGrp="1"/>
          </p:cNvSpPr>
          <p:nvPr>
            <p:ph type="subTitle" idx="24"/>
          </p:nvPr>
        </p:nvSpPr>
        <p:spPr>
          <a:xfrm>
            <a:off x="7318938" y="4182550"/>
            <a:ext cx="1698300" cy="762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latin typeface="Archivo SemiBold"/>
                <a:ea typeface="Archivo SemiBold"/>
                <a:cs typeface="Archivo SemiBold"/>
                <a:sym typeface="Archivo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86" name="Google Shape;86;p9"/>
          <p:cNvSpPr txBox="1">
            <a:spLocks noGrp="1"/>
          </p:cNvSpPr>
          <p:nvPr>
            <p:ph type="title"/>
          </p:nvPr>
        </p:nvSpPr>
        <p:spPr>
          <a:xfrm>
            <a:off x="357700" y="1066100"/>
            <a:ext cx="6243300" cy="455100"/>
          </a:xfrm>
          <a:prstGeom prst="rect">
            <a:avLst/>
          </a:prstGeom>
        </p:spPr>
        <p:txBody>
          <a:bodyPr spcFirstLastPara="1" wrap="square" lIns="0" tIns="137150" rIns="0" bIns="137150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>
                <a:latin typeface="Archivo SemiBold"/>
                <a:ea typeface="Archivo SemiBold"/>
                <a:cs typeface="Archivo SemiBold"/>
                <a:sym typeface="Archivo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Font typeface="Archivo SemiBold"/>
              <a:buNone/>
              <a:defRPr>
                <a:latin typeface="Archivo SemiBold"/>
                <a:ea typeface="Archivo SemiBold"/>
                <a:cs typeface="Archivo SemiBold"/>
                <a:sym typeface="Archivo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Font typeface="Archivo SemiBold"/>
              <a:buNone/>
              <a:defRPr>
                <a:latin typeface="Archivo SemiBold"/>
                <a:ea typeface="Archivo SemiBold"/>
                <a:cs typeface="Archivo SemiBold"/>
                <a:sym typeface="Archivo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Font typeface="Archivo SemiBold"/>
              <a:buNone/>
              <a:defRPr>
                <a:latin typeface="Archivo SemiBold"/>
                <a:ea typeface="Archivo SemiBold"/>
                <a:cs typeface="Archivo SemiBold"/>
                <a:sym typeface="Archivo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Font typeface="Archivo SemiBold"/>
              <a:buNone/>
              <a:defRPr>
                <a:latin typeface="Archivo SemiBold"/>
                <a:ea typeface="Archivo SemiBold"/>
                <a:cs typeface="Archivo SemiBold"/>
                <a:sym typeface="Archivo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Font typeface="Archivo SemiBold"/>
              <a:buNone/>
              <a:defRPr>
                <a:latin typeface="Archivo SemiBold"/>
                <a:ea typeface="Archivo SemiBold"/>
                <a:cs typeface="Archivo SemiBold"/>
                <a:sym typeface="Archivo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Font typeface="Archivo SemiBold"/>
              <a:buNone/>
              <a:defRPr>
                <a:latin typeface="Archivo SemiBold"/>
                <a:ea typeface="Archivo SemiBold"/>
                <a:cs typeface="Archivo SemiBold"/>
                <a:sym typeface="Archivo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Font typeface="Archivo SemiBold"/>
              <a:buNone/>
              <a:defRPr>
                <a:latin typeface="Archivo SemiBold"/>
                <a:ea typeface="Archivo SemiBold"/>
                <a:cs typeface="Archivo SemiBold"/>
                <a:sym typeface="Archivo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Font typeface="Archivo SemiBold"/>
              <a:buNone/>
              <a:defRPr>
                <a:latin typeface="Archivo SemiBold"/>
                <a:ea typeface="Archivo SemiBold"/>
                <a:cs typeface="Archivo SemiBold"/>
                <a:sym typeface="Archivo SemiBol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Revenue model">
  <p:cSld name="BLANK_1_1_1_1_1_1_1_1_1_1_1_2_1_2">
    <p:bg>
      <p:bgPr>
        <a:solidFill>
          <a:schemeClr val="dk1"/>
        </a:solidFill>
        <a:effectLst/>
      </p:bgPr>
    </p:bg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8" name="Google Shape;88;p1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89" name="Google Shape;89;p10"/>
          <p:cNvSpPr txBox="1">
            <a:spLocks noGrp="1"/>
          </p:cNvSpPr>
          <p:nvPr>
            <p:ph type="sldNum" idx="12"/>
          </p:nvPr>
        </p:nvSpPr>
        <p:spPr>
          <a:xfrm>
            <a:off x="8227975" y="217725"/>
            <a:ext cx="548700" cy="23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0" bIns="91425" anchor="ctr" anchorCtr="0">
            <a:noAutofit/>
          </a:bodyPr>
          <a:lstStyle>
            <a:lvl1pPr lvl="0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1pPr>
            <a:lvl2pPr lvl="1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2pPr>
            <a:lvl3pPr lvl="2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3pPr>
            <a:lvl4pPr lvl="3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4pPr>
            <a:lvl5pPr lvl="4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5pPr>
            <a:lvl6pPr lvl="5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6pPr>
            <a:lvl7pPr lvl="6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7pPr>
            <a:lvl8pPr lvl="7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8pPr>
            <a:lvl9pPr lvl="8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90" name="Google Shape;90;p10"/>
          <p:cNvSpPr txBox="1">
            <a:spLocks noGrp="1"/>
          </p:cNvSpPr>
          <p:nvPr>
            <p:ph type="subTitle" idx="1"/>
          </p:nvPr>
        </p:nvSpPr>
        <p:spPr>
          <a:xfrm>
            <a:off x="361975" y="217725"/>
            <a:ext cx="4163100" cy="237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chivo"/>
              <a:buNone/>
              <a:defRPr sz="7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91" name="Google Shape;91;p10"/>
          <p:cNvSpPr txBox="1">
            <a:spLocks noGrp="1"/>
          </p:cNvSpPr>
          <p:nvPr>
            <p:ph type="subTitle" idx="2"/>
          </p:nvPr>
        </p:nvSpPr>
        <p:spPr>
          <a:xfrm>
            <a:off x="593274" y="3168375"/>
            <a:ext cx="1248000" cy="454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92" name="Google Shape;92;p10"/>
          <p:cNvSpPr txBox="1">
            <a:spLocks noGrp="1"/>
          </p:cNvSpPr>
          <p:nvPr>
            <p:ph type="subTitle" idx="3"/>
          </p:nvPr>
        </p:nvSpPr>
        <p:spPr>
          <a:xfrm>
            <a:off x="593275" y="3700700"/>
            <a:ext cx="1248000" cy="1078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93" name="Google Shape;93;p10"/>
          <p:cNvSpPr txBox="1">
            <a:spLocks noGrp="1"/>
          </p:cNvSpPr>
          <p:nvPr>
            <p:ph type="title" hasCustomPrompt="1"/>
          </p:nvPr>
        </p:nvSpPr>
        <p:spPr>
          <a:xfrm>
            <a:off x="418825" y="2066025"/>
            <a:ext cx="1577100" cy="854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Light"/>
              <a:buNone/>
              <a:defRPr sz="5000">
                <a:latin typeface="Archivo Light"/>
                <a:ea typeface="Archivo Light"/>
                <a:cs typeface="Archivo Light"/>
                <a:sym typeface="Archivo Light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Light"/>
              <a:buNone/>
              <a:defRPr sz="5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Light"/>
              <a:buNone/>
              <a:defRPr sz="5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Light"/>
              <a:buNone/>
              <a:defRPr sz="5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Light"/>
              <a:buNone/>
              <a:defRPr sz="5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Light"/>
              <a:buNone/>
              <a:defRPr sz="5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Light"/>
              <a:buNone/>
              <a:defRPr sz="5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Light"/>
              <a:buNone/>
              <a:defRPr sz="5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Light"/>
              <a:buNone/>
              <a:defRPr sz="5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9pPr>
          </a:lstStyle>
          <a:p>
            <a:r>
              <a:t>xx%</a:t>
            </a:r>
          </a:p>
        </p:txBody>
      </p:sp>
      <p:sp>
        <p:nvSpPr>
          <p:cNvPr id="94" name="Google Shape;94;p10"/>
          <p:cNvSpPr txBox="1">
            <a:spLocks noGrp="1"/>
          </p:cNvSpPr>
          <p:nvPr>
            <p:ph type="subTitle" idx="4"/>
          </p:nvPr>
        </p:nvSpPr>
        <p:spPr>
          <a:xfrm>
            <a:off x="2289024" y="3168375"/>
            <a:ext cx="1248000" cy="454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95" name="Google Shape;95;p10"/>
          <p:cNvSpPr txBox="1">
            <a:spLocks noGrp="1"/>
          </p:cNvSpPr>
          <p:nvPr>
            <p:ph type="subTitle" idx="5"/>
          </p:nvPr>
        </p:nvSpPr>
        <p:spPr>
          <a:xfrm>
            <a:off x="2289025" y="3700700"/>
            <a:ext cx="1248000" cy="1078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96" name="Google Shape;96;p10"/>
          <p:cNvSpPr txBox="1">
            <a:spLocks noGrp="1"/>
          </p:cNvSpPr>
          <p:nvPr>
            <p:ph type="title" idx="6" hasCustomPrompt="1"/>
          </p:nvPr>
        </p:nvSpPr>
        <p:spPr>
          <a:xfrm>
            <a:off x="2114575" y="1530675"/>
            <a:ext cx="1577100" cy="854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Light"/>
              <a:buNone/>
              <a:defRPr sz="5000">
                <a:latin typeface="Archivo Light"/>
                <a:ea typeface="Archivo Light"/>
                <a:cs typeface="Archivo Light"/>
                <a:sym typeface="Archivo Light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Light"/>
              <a:buNone/>
              <a:defRPr sz="5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Light"/>
              <a:buNone/>
              <a:defRPr sz="5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Light"/>
              <a:buNone/>
              <a:defRPr sz="5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Light"/>
              <a:buNone/>
              <a:defRPr sz="5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Light"/>
              <a:buNone/>
              <a:defRPr sz="5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Light"/>
              <a:buNone/>
              <a:defRPr sz="5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Light"/>
              <a:buNone/>
              <a:defRPr sz="5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Light"/>
              <a:buNone/>
              <a:defRPr sz="5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9pPr>
          </a:lstStyle>
          <a:p>
            <a:r>
              <a:t>xx%</a:t>
            </a:r>
          </a:p>
        </p:txBody>
      </p:sp>
      <p:sp>
        <p:nvSpPr>
          <p:cNvPr id="97" name="Google Shape;97;p10"/>
          <p:cNvSpPr txBox="1">
            <a:spLocks noGrp="1"/>
          </p:cNvSpPr>
          <p:nvPr>
            <p:ph type="subTitle" idx="7"/>
          </p:nvPr>
        </p:nvSpPr>
        <p:spPr>
          <a:xfrm>
            <a:off x="3998249" y="3168375"/>
            <a:ext cx="1248000" cy="454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98" name="Google Shape;98;p10"/>
          <p:cNvSpPr txBox="1">
            <a:spLocks noGrp="1"/>
          </p:cNvSpPr>
          <p:nvPr>
            <p:ph type="subTitle" idx="8"/>
          </p:nvPr>
        </p:nvSpPr>
        <p:spPr>
          <a:xfrm>
            <a:off x="3998250" y="3700700"/>
            <a:ext cx="1248000" cy="1078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99" name="Google Shape;99;p10"/>
          <p:cNvSpPr txBox="1">
            <a:spLocks noGrp="1"/>
          </p:cNvSpPr>
          <p:nvPr>
            <p:ph type="title" idx="9" hasCustomPrompt="1"/>
          </p:nvPr>
        </p:nvSpPr>
        <p:spPr>
          <a:xfrm>
            <a:off x="3823800" y="925225"/>
            <a:ext cx="1577100" cy="854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Light"/>
              <a:buNone/>
              <a:defRPr sz="5000">
                <a:latin typeface="Archivo Light"/>
                <a:ea typeface="Archivo Light"/>
                <a:cs typeface="Archivo Light"/>
                <a:sym typeface="Archivo Light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Light"/>
              <a:buNone/>
              <a:defRPr sz="5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Light"/>
              <a:buNone/>
              <a:defRPr sz="5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Light"/>
              <a:buNone/>
              <a:defRPr sz="5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Light"/>
              <a:buNone/>
              <a:defRPr sz="5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Light"/>
              <a:buNone/>
              <a:defRPr sz="5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Light"/>
              <a:buNone/>
              <a:defRPr sz="5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Light"/>
              <a:buNone/>
              <a:defRPr sz="5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Light"/>
              <a:buNone/>
              <a:defRPr sz="5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9pPr>
          </a:lstStyle>
          <a:p>
            <a:r>
              <a:t>xx%</a:t>
            </a:r>
          </a:p>
        </p:txBody>
      </p:sp>
      <p:sp>
        <p:nvSpPr>
          <p:cNvPr id="100" name="Google Shape;100;p10"/>
          <p:cNvSpPr txBox="1">
            <a:spLocks noGrp="1"/>
          </p:cNvSpPr>
          <p:nvPr>
            <p:ph type="subTitle" idx="13"/>
          </p:nvPr>
        </p:nvSpPr>
        <p:spPr>
          <a:xfrm>
            <a:off x="5700724" y="3168375"/>
            <a:ext cx="1248000" cy="454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01" name="Google Shape;101;p10"/>
          <p:cNvSpPr txBox="1">
            <a:spLocks noGrp="1"/>
          </p:cNvSpPr>
          <p:nvPr>
            <p:ph type="subTitle" idx="14"/>
          </p:nvPr>
        </p:nvSpPr>
        <p:spPr>
          <a:xfrm>
            <a:off x="5700725" y="3700700"/>
            <a:ext cx="1248000" cy="1078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02" name="Google Shape;102;p10"/>
          <p:cNvSpPr txBox="1">
            <a:spLocks noGrp="1"/>
          </p:cNvSpPr>
          <p:nvPr>
            <p:ph type="title" idx="15" hasCustomPrompt="1"/>
          </p:nvPr>
        </p:nvSpPr>
        <p:spPr>
          <a:xfrm>
            <a:off x="5526275" y="2066050"/>
            <a:ext cx="1577100" cy="854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Light"/>
              <a:buNone/>
              <a:defRPr sz="5000">
                <a:latin typeface="Archivo Light"/>
                <a:ea typeface="Archivo Light"/>
                <a:cs typeface="Archivo Light"/>
                <a:sym typeface="Archivo Light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Light"/>
              <a:buNone/>
              <a:defRPr sz="5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Light"/>
              <a:buNone/>
              <a:defRPr sz="5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Light"/>
              <a:buNone/>
              <a:defRPr sz="5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Light"/>
              <a:buNone/>
              <a:defRPr sz="5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Light"/>
              <a:buNone/>
              <a:defRPr sz="5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Light"/>
              <a:buNone/>
              <a:defRPr sz="5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Light"/>
              <a:buNone/>
              <a:defRPr sz="5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Light"/>
              <a:buNone/>
              <a:defRPr sz="5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9pPr>
          </a:lstStyle>
          <a:p>
            <a:r>
              <a:t>xx%</a:t>
            </a:r>
          </a:p>
        </p:txBody>
      </p:sp>
      <p:sp>
        <p:nvSpPr>
          <p:cNvPr id="103" name="Google Shape;103;p10"/>
          <p:cNvSpPr txBox="1">
            <a:spLocks noGrp="1"/>
          </p:cNvSpPr>
          <p:nvPr>
            <p:ph type="subTitle" idx="16"/>
          </p:nvPr>
        </p:nvSpPr>
        <p:spPr>
          <a:xfrm>
            <a:off x="7403224" y="3168375"/>
            <a:ext cx="1248000" cy="454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04" name="Google Shape;104;p10"/>
          <p:cNvSpPr txBox="1">
            <a:spLocks noGrp="1"/>
          </p:cNvSpPr>
          <p:nvPr>
            <p:ph type="subTitle" idx="17"/>
          </p:nvPr>
        </p:nvSpPr>
        <p:spPr>
          <a:xfrm>
            <a:off x="7403225" y="3700700"/>
            <a:ext cx="1248000" cy="1078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05" name="Google Shape;105;p10"/>
          <p:cNvSpPr txBox="1">
            <a:spLocks noGrp="1"/>
          </p:cNvSpPr>
          <p:nvPr>
            <p:ph type="title" idx="18" hasCustomPrompt="1"/>
          </p:nvPr>
        </p:nvSpPr>
        <p:spPr>
          <a:xfrm>
            <a:off x="7228775" y="1115525"/>
            <a:ext cx="1577100" cy="854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Light"/>
              <a:buNone/>
              <a:defRPr sz="5000">
                <a:latin typeface="Archivo Light"/>
                <a:ea typeface="Archivo Light"/>
                <a:cs typeface="Archivo Light"/>
                <a:sym typeface="Archivo Light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Light"/>
              <a:buNone/>
              <a:defRPr sz="5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Light"/>
              <a:buNone/>
              <a:defRPr sz="5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Light"/>
              <a:buNone/>
              <a:defRPr sz="5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Light"/>
              <a:buNone/>
              <a:defRPr sz="5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Light"/>
              <a:buNone/>
              <a:defRPr sz="5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Light"/>
              <a:buNone/>
              <a:defRPr sz="5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Light"/>
              <a:buNone/>
              <a:defRPr sz="5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Light"/>
              <a:buNone/>
              <a:defRPr sz="5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9pPr>
          </a:lstStyle>
          <a:p>
            <a:r>
              <a:t>xx%</a:t>
            </a:r>
          </a:p>
        </p:txBody>
      </p:sp>
      <p:sp>
        <p:nvSpPr>
          <p:cNvPr id="106" name="Google Shape;106;p10"/>
          <p:cNvSpPr txBox="1">
            <a:spLocks noGrp="1"/>
          </p:cNvSpPr>
          <p:nvPr>
            <p:ph type="subTitle" idx="19"/>
          </p:nvPr>
        </p:nvSpPr>
        <p:spPr>
          <a:xfrm>
            <a:off x="361975" y="539900"/>
            <a:ext cx="8367600" cy="318600"/>
          </a:xfrm>
          <a:prstGeom prst="rect">
            <a:avLst/>
          </a:prstGeom>
        </p:spPr>
        <p:txBody>
          <a:bodyPr spcFirstLastPara="1" wrap="square" lIns="0" tIns="0" rIns="0" bIns="0" anchor="b" anchorCtr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chivo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50" Type="http://schemas.openxmlformats.org/officeDocument/2006/relationships/image" Target="../media/image1.png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9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49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blipFill>
          <a:blip r:embed="rId50">
            <a:alphaModFix/>
          </a:blip>
          <a:stretch>
            <a:fillRect/>
          </a:stretch>
        </a:blip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body" idx="1"/>
          </p:nvPr>
        </p:nvSpPr>
        <p:spPr>
          <a:xfrm>
            <a:off x="361972" y="2004050"/>
            <a:ext cx="5627400" cy="254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91425" rIns="91425" bIns="91425" anchor="t" anchorCtr="0">
            <a:spAutoFit/>
          </a:bodyPr>
          <a:lstStyle>
            <a:lvl1pPr marL="457200" lvl="0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chivo Light"/>
              <a:buChar char="●"/>
              <a:defRPr sz="12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1pPr>
            <a:lvl2pPr marL="914400" lvl="1" indent="-3048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chivo Light"/>
              <a:buChar char="○"/>
              <a:defRPr sz="12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2pPr>
            <a:lvl3pPr marL="1371600" lvl="2" indent="-3048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chivo Light"/>
              <a:buChar char="■"/>
              <a:defRPr sz="12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3pPr>
            <a:lvl4pPr marL="1828800" lvl="3" indent="-3048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chivo Light"/>
              <a:buChar char="●"/>
              <a:defRPr sz="12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4pPr>
            <a:lvl5pPr marL="2286000" lvl="4" indent="-3048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chivo Light"/>
              <a:buChar char="○"/>
              <a:defRPr sz="12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5pPr>
            <a:lvl6pPr marL="2743200" lvl="5" indent="-3048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chivo Light"/>
              <a:buChar char="■"/>
              <a:defRPr sz="12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6pPr>
            <a:lvl7pPr marL="3200400" lvl="6" indent="-3048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chivo Light"/>
              <a:buChar char="●"/>
              <a:defRPr sz="12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7pPr>
            <a:lvl8pPr marL="3657600" lvl="7" indent="-3048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chivo Light"/>
              <a:buChar char="○"/>
              <a:defRPr sz="12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8pPr>
            <a:lvl9pPr marL="4114800" lvl="8" indent="-304800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200"/>
              <a:buFont typeface="Archivo Light"/>
              <a:buChar char="■"/>
              <a:defRPr sz="12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title"/>
          </p:nvPr>
        </p:nvSpPr>
        <p:spPr>
          <a:xfrm>
            <a:off x="361975" y="545850"/>
            <a:ext cx="5391300" cy="81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chivo"/>
              <a:buNone/>
              <a:defRPr sz="30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Font typeface="Archivo"/>
              <a:buNone/>
              <a:defRPr>
                <a:latin typeface="Archivo"/>
                <a:ea typeface="Archivo"/>
                <a:cs typeface="Archivo"/>
                <a:sym typeface="Archiv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Font typeface="Archivo"/>
              <a:buNone/>
              <a:defRPr>
                <a:latin typeface="Archivo"/>
                <a:ea typeface="Archivo"/>
                <a:cs typeface="Archivo"/>
                <a:sym typeface="Archiv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Font typeface="Archivo"/>
              <a:buNone/>
              <a:defRPr>
                <a:latin typeface="Archivo"/>
                <a:ea typeface="Archivo"/>
                <a:cs typeface="Archivo"/>
                <a:sym typeface="Archiv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Font typeface="Archivo"/>
              <a:buNone/>
              <a:defRPr>
                <a:latin typeface="Archivo"/>
                <a:ea typeface="Archivo"/>
                <a:cs typeface="Archivo"/>
                <a:sym typeface="Archiv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Font typeface="Archivo"/>
              <a:buNone/>
              <a:defRPr>
                <a:latin typeface="Archivo"/>
                <a:ea typeface="Archivo"/>
                <a:cs typeface="Archivo"/>
                <a:sym typeface="Archiv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Font typeface="Archivo"/>
              <a:buNone/>
              <a:defRPr>
                <a:latin typeface="Archivo"/>
                <a:ea typeface="Archivo"/>
                <a:cs typeface="Archivo"/>
                <a:sym typeface="Archiv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Font typeface="Archivo"/>
              <a:buNone/>
              <a:defRPr>
                <a:latin typeface="Archivo"/>
                <a:ea typeface="Archivo"/>
                <a:cs typeface="Archivo"/>
                <a:sym typeface="Archiv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Font typeface="Archivo"/>
              <a:buNone/>
              <a:defRPr>
                <a:latin typeface="Archivo"/>
                <a:ea typeface="Archivo"/>
                <a:cs typeface="Archivo"/>
                <a:sym typeface="Archiv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body" idx="2"/>
          </p:nvPr>
        </p:nvSpPr>
        <p:spPr>
          <a:xfrm>
            <a:off x="4376625" y="2215425"/>
            <a:ext cx="4361100" cy="243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chivo"/>
              <a:buChar char="●"/>
              <a:defRPr sz="12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chivo"/>
              <a:buChar char="○"/>
              <a:defRPr sz="12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chivo"/>
              <a:buChar char="■"/>
              <a:defRPr sz="12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chivo"/>
              <a:buChar char="●"/>
              <a:defRPr sz="12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chivo"/>
              <a:buChar char="○"/>
              <a:defRPr sz="12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chivo"/>
              <a:buChar char="■"/>
              <a:defRPr sz="12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chivo"/>
              <a:buChar char="●"/>
              <a:defRPr sz="12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chivo"/>
              <a:buChar char="○"/>
              <a:defRPr sz="12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chivo"/>
              <a:buChar char="■"/>
              <a:defRPr sz="12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  <p:sldLayoutId id="2147483677" r:id="rId30"/>
    <p:sldLayoutId id="2147483678" r:id="rId31"/>
    <p:sldLayoutId id="2147483679" r:id="rId32"/>
    <p:sldLayoutId id="2147483680" r:id="rId33"/>
    <p:sldLayoutId id="2147483681" r:id="rId34"/>
    <p:sldLayoutId id="2147483682" r:id="rId35"/>
    <p:sldLayoutId id="2147483683" r:id="rId36"/>
    <p:sldLayoutId id="2147483684" r:id="rId37"/>
    <p:sldLayoutId id="2147483685" r:id="rId38"/>
    <p:sldLayoutId id="2147483686" r:id="rId39"/>
    <p:sldLayoutId id="2147483687" r:id="rId40"/>
    <p:sldLayoutId id="2147483688" r:id="rId41"/>
    <p:sldLayoutId id="2147483689" r:id="rId42"/>
    <p:sldLayoutId id="2147483690" r:id="rId43"/>
    <p:sldLayoutId id="2147483691" r:id="rId44"/>
    <p:sldLayoutId id="2147483692" r:id="rId45"/>
    <p:sldLayoutId id="2147483693" r:id="rId46"/>
    <p:sldLayoutId id="2147483694" r:id="rId47"/>
    <p:sldLayoutId id="2147483695" r:id="rId48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pos="5529">
          <p15:clr>
            <a:srgbClr val="E46962"/>
          </p15:clr>
        </p15:guide>
        <p15:guide id="2" orient="horz" pos="233">
          <p15:clr>
            <a:srgbClr val="E46962"/>
          </p15:clr>
        </p15:guide>
        <p15:guide id="3" orient="horz" pos="3011">
          <p15:clr>
            <a:srgbClr val="E46962"/>
          </p15:clr>
        </p15:guide>
        <p15:guide id="4" pos="2835">
          <p15:clr>
            <a:srgbClr val="E46962"/>
          </p15:clr>
        </p15:guide>
        <p15:guide id="5" pos="2921">
          <p15:clr>
            <a:srgbClr val="E46962"/>
          </p15:clr>
        </p15:guide>
        <p15:guide id="6" pos="1489">
          <p15:clr>
            <a:srgbClr val="E46962"/>
          </p15:clr>
        </p15:guide>
        <p15:guide id="7" pos="1575">
          <p15:clr>
            <a:srgbClr val="E46962"/>
          </p15:clr>
        </p15:guide>
        <p15:guide id="8" pos="4182">
          <p15:clr>
            <a:srgbClr val="E46962"/>
          </p15:clr>
        </p15:guide>
        <p15:guide id="9" pos="4268">
          <p15:clr>
            <a:srgbClr val="E46962"/>
          </p15:clr>
        </p15:guide>
        <p15:guide id="10" orient="horz" pos="2867">
          <p15:clr>
            <a:srgbClr val="E46962"/>
          </p15:clr>
        </p15:guide>
        <p15:guide id="11" orient="horz" pos="1135">
          <p15:clr>
            <a:srgbClr val="E46962"/>
          </p15:clr>
        </p15:guide>
        <p15:guide id="12" orient="horz" pos="1194">
          <p15:clr>
            <a:srgbClr val="E46962"/>
          </p15:clr>
        </p15:guide>
        <p15:guide id="13" orient="horz" pos="2043">
          <p15:clr>
            <a:srgbClr val="E46962"/>
          </p15:clr>
        </p15:guide>
        <p15:guide id="14" orient="horz" pos="2103">
          <p15:clr>
            <a:srgbClr val="E46962"/>
          </p15:clr>
        </p15:guide>
        <p15:guide id="15" pos="228">
          <p15:clr>
            <a:srgbClr val="E46962"/>
          </p15:clr>
        </p15:guide>
        <p15:guide id="16" orient="horz" pos="672">
          <p15:clr>
            <a:srgbClr val="E46962"/>
          </p15:clr>
        </p15:guide>
        <p15:guide id="17" orient="horz" pos="504">
          <p15:clr>
            <a:srgbClr val="E46962"/>
          </p15:clr>
        </p15:guide>
        <p15:guide id="18" orient="horz" pos="293">
          <p15:clr>
            <a:srgbClr val="E46962"/>
          </p15:clr>
        </p15:guide>
        <p15:guide id="19" orient="horz" pos="600">
          <p15:clr>
            <a:srgbClr val="E46962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0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3" name="Google Shape;453;p50"/>
          <p:cNvSpPr txBox="1">
            <a:spLocks noGrp="1"/>
          </p:cNvSpPr>
          <p:nvPr>
            <p:ph type="title"/>
          </p:nvPr>
        </p:nvSpPr>
        <p:spPr>
          <a:xfrm>
            <a:off x="276100" y="160150"/>
            <a:ext cx="6276900" cy="7923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 will cover the topics</a:t>
            </a:r>
            <a:endParaRPr dirty="0"/>
          </a:p>
        </p:txBody>
      </p:sp>
      <p:sp>
        <p:nvSpPr>
          <p:cNvPr id="454" name="Google Shape;454;p50"/>
          <p:cNvSpPr txBox="1">
            <a:spLocks noGrp="1"/>
          </p:cNvSpPr>
          <p:nvPr>
            <p:ph type="subTitle" idx="2"/>
          </p:nvPr>
        </p:nvSpPr>
        <p:spPr>
          <a:xfrm>
            <a:off x="361975" y="2463075"/>
            <a:ext cx="6276900" cy="4305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457200" lvl="0" indent="-317500" algn="l" rtl="0">
              <a:lnSpc>
                <a:spcPct val="130000"/>
              </a:lnSpc>
              <a:spcBef>
                <a:spcPts val="2400"/>
              </a:spcBef>
              <a:spcAft>
                <a:spcPts val="0"/>
              </a:spcAft>
              <a:buSzPts val="1400"/>
              <a:buAutoNum type="arabicPeriod"/>
            </a:pPr>
            <a:r>
              <a:rPr lang="en" sz="2300" b="1" dirty="0">
                <a:solidFill>
                  <a:srgbClr val="FFFFFF"/>
                </a:solidFill>
                <a:highlight>
                  <a:srgbClr val="1F1F1F"/>
                </a:highlight>
                <a:latin typeface="Arial"/>
                <a:ea typeface="Arial"/>
                <a:cs typeface="Arial"/>
                <a:sym typeface="Arial"/>
              </a:rPr>
              <a:t>Producing Structured Output with Agents</a:t>
            </a:r>
            <a:endParaRPr sz="2300" b="1" dirty="0">
              <a:solidFill>
                <a:srgbClr val="FFFFFF"/>
              </a:solidFill>
              <a:highlight>
                <a:srgbClr val="1F1F1F"/>
              </a:highlight>
              <a:latin typeface="Arial"/>
              <a:ea typeface="Arial"/>
              <a:cs typeface="Arial"/>
              <a:sym typeface="Arial"/>
            </a:endParaRPr>
          </a:p>
          <a:p>
            <a:pPr marL="457200" lvl="0" indent="-31750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" sz="2300" b="1" dirty="0">
                <a:solidFill>
                  <a:srgbClr val="FFFFFF"/>
                </a:solidFill>
                <a:highlight>
                  <a:srgbClr val="1F1F1F"/>
                </a:highlight>
                <a:latin typeface="Arial"/>
                <a:ea typeface="Arial"/>
                <a:cs typeface="Arial"/>
                <a:sym typeface="Arial"/>
              </a:rPr>
              <a:t>Using an agent as a function tool</a:t>
            </a:r>
            <a:endParaRPr sz="2300" b="1" dirty="0">
              <a:solidFill>
                <a:srgbClr val="FFFFFF"/>
              </a:solidFill>
              <a:highlight>
                <a:srgbClr val="1F1F1F"/>
              </a:highlight>
              <a:latin typeface="Arial"/>
              <a:ea typeface="Arial"/>
              <a:cs typeface="Arial"/>
              <a:sym typeface="Arial"/>
            </a:endParaRPr>
          </a:p>
          <a:p>
            <a:pPr marL="457200" lvl="0" indent="-31750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" sz="2300" b="1" dirty="0">
                <a:solidFill>
                  <a:srgbClr val="FFFFFF"/>
                </a:solidFill>
                <a:highlight>
                  <a:srgbClr val="1F1F1F"/>
                </a:highlight>
                <a:latin typeface="Arial"/>
                <a:ea typeface="Arial"/>
                <a:cs typeface="Arial"/>
                <a:sym typeface="Arial"/>
              </a:rPr>
              <a:t>Create a Simple Sequential Workflow</a:t>
            </a:r>
            <a:endParaRPr sz="2300" b="1" dirty="0">
              <a:solidFill>
                <a:srgbClr val="FFFFFF"/>
              </a:solidFill>
              <a:highlight>
                <a:srgbClr val="1F1F1F"/>
              </a:highlight>
              <a:latin typeface="Arial"/>
              <a:ea typeface="Arial"/>
              <a:cs typeface="Arial"/>
              <a:sym typeface="Arial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1" name="Google Shape;511;p59"/>
          <p:cNvSpPr txBox="1">
            <a:spLocks noGrp="1"/>
          </p:cNvSpPr>
          <p:nvPr>
            <p:ph type="title"/>
          </p:nvPr>
        </p:nvSpPr>
        <p:spPr>
          <a:xfrm>
            <a:off x="143100" y="201189"/>
            <a:ext cx="8857800" cy="43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2700">
              <a:latin typeface="Archivo"/>
              <a:ea typeface="Archivo"/>
              <a:cs typeface="Archivo"/>
              <a:sym typeface="Archivo"/>
            </a:endParaRPr>
          </a:p>
          <a:p>
            <a:pPr marL="0" lvl="0" indent="0" algn="ctr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2700">
              <a:latin typeface="Archivo"/>
              <a:ea typeface="Archivo"/>
              <a:cs typeface="Archivo"/>
              <a:sym typeface="Archivo"/>
            </a:endParaRPr>
          </a:p>
          <a:p>
            <a:pPr marL="0" lvl="0" indent="0" algn="ctr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2700">
              <a:latin typeface="Archivo"/>
              <a:ea typeface="Archivo"/>
              <a:cs typeface="Archivo"/>
              <a:sym typeface="Archivo"/>
            </a:endParaRPr>
          </a:p>
          <a:p>
            <a:pPr marL="0" lvl="0" indent="0" algn="ctr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2700">
                <a:latin typeface="Archivo"/>
                <a:ea typeface="Archivo"/>
                <a:cs typeface="Archivo"/>
                <a:sym typeface="Archivo"/>
              </a:rPr>
              <a:t>Using an agent as a function tool</a:t>
            </a:r>
            <a:endParaRPr sz="3000"/>
          </a:p>
        </p:txBody>
      </p:sp>
      <p:sp>
        <p:nvSpPr>
          <p:cNvPr id="512" name="Google Shape;512;p59"/>
          <p:cNvSpPr txBox="1"/>
          <p:nvPr/>
        </p:nvSpPr>
        <p:spPr>
          <a:xfrm>
            <a:off x="278750" y="703850"/>
            <a:ext cx="7771500" cy="384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b="1">
              <a:solidFill>
                <a:schemeClr val="dk1"/>
              </a:solidFill>
            </a:endParaRP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lang="en" sz="1500" b="1">
                <a:solidFill>
                  <a:schemeClr val="dk1"/>
                </a:solidFill>
              </a:rPr>
              <a:t>1. Prerequisites</a:t>
            </a:r>
            <a:endParaRPr sz="1500" b="1">
              <a:solidFill>
                <a:schemeClr val="dk1"/>
              </a:solidFill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1"/>
                </a:solidFill>
              </a:rPr>
              <a:t>Set up the environment (Azure, .NET, packages)</a:t>
            </a:r>
            <a:endParaRPr sz="1500">
              <a:solidFill>
                <a:schemeClr val="dk1"/>
              </a:solidFill>
            </a:endParaRP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lang="en" sz="1500" b="1">
                <a:solidFill>
                  <a:schemeClr val="dk1"/>
                </a:solidFill>
              </a:rPr>
              <a:t>2. Create C# function</a:t>
            </a:r>
            <a:endParaRPr sz="1500" b="1">
              <a:solidFill>
                <a:schemeClr val="dk1"/>
              </a:solidFill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1"/>
                </a:solidFill>
              </a:rPr>
              <a:t>Write a method with discrete business logic</a:t>
            </a:r>
            <a:endParaRPr sz="1500">
              <a:solidFill>
                <a:schemeClr val="dk1"/>
              </a:solidFill>
            </a:endParaRP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lang="en" sz="1500" b="1">
                <a:solidFill>
                  <a:schemeClr val="dk1"/>
                </a:solidFill>
              </a:rPr>
              <a:t>3. Convert to tool</a:t>
            </a:r>
            <a:endParaRPr sz="1500" b="1">
              <a:solidFill>
                <a:schemeClr val="dk1"/>
              </a:solidFill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</a:rPr>
              <a:t>Use </a:t>
            </a:r>
            <a:r>
              <a:rPr lang="en" sz="12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AIFunctionFactory.Create</a:t>
            </a:r>
            <a:endParaRPr sz="1200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lang="en" sz="1500" b="1">
                <a:solidFill>
                  <a:schemeClr val="dk1"/>
                </a:solidFill>
              </a:rPr>
              <a:t>4. Create agent</a:t>
            </a:r>
            <a:endParaRPr sz="1500" b="1">
              <a:solidFill>
                <a:schemeClr val="dk1"/>
              </a:solidFill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</a:rPr>
              <a:t>Inject tools when creating the </a:t>
            </a:r>
            <a:r>
              <a:rPr lang="en" sz="12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AIAgent</a:t>
            </a:r>
            <a:endParaRPr sz="1200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lang="en" sz="1500" b="1">
                <a:solidFill>
                  <a:schemeClr val="dk1"/>
                </a:solidFill>
              </a:rPr>
              <a:t>5. Invoke / test</a:t>
            </a:r>
            <a:endParaRPr sz="1500" b="1">
              <a:solidFill>
                <a:schemeClr val="dk1"/>
              </a:solidFill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1"/>
                </a:solidFill>
              </a:rPr>
              <a:t>Send a prompt to the agent and evaluate the response</a:t>
            </a:r>
            <a:endParaRPr sz="1500">
              <a:solidFill>
                <a:schemeClr val="dk1"/>
              </a:solidFill>
            </a:endParaRPr>
          </a:p>
          <a:p>
            <a:pPr marL="457200" lvl="0" indent="-3048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lang="en" sz="1500" b="1">
                <a:solidFill>
                  <a:schemeClr val="dk1"/>
                </a:solidFill>
              </a:rPr>
              <a:t>6. Agent as tool (advanced)</a:t>
            </a:r>
            <a:endParaRPr sz="1500" b="1">
              <a:solidFill>
                <a:schemeClr val="dk1"/>
              </a:solidFill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1"/>
                </a:solidFill>
              </a:rPr>
              <a:t>Expose an agent as a tool for other agents</a:t>
            </a:r>
            <a:endParaRPr sz="150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130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endParaRPr sz="15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7" name="Google Shape;517;p60"/>
          <p:cNvSpPr txBox="1">
            <a:spLocks noGrp="1"/>
          </p:cNvSpPr>
          <p:nvPr>
            <p:ph type="title"/>
          </p:nvPr>
        </p:nvSpPr>
        <p:spPr>
          <a:xfrm>
            <a:off x="143100" y="2160775"/>
            <a:ext cx="8857800" cy="5250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Demonstration</a:t>
            </a:r>
            <a:endParaRPr sz="300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" name="Google Shape;522;p61"/>
          <p:cNvSpPr txBox="1">
            <a:spLocks noGrp="1"/>
          </p:cNvSpPr>
          <p:nvPr>
            <p:ph type="title"/>
          </p:nvPr>
        </p:nvSpPr>
        <p:spPr>
          <a:xfrm>
            <a:off x="679125" y="1497900"/>
            <a:ext cx="7303200" cy="18399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Business Plan Presentation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7" name="Google Shape;527;p62"/>
          <p:cNvSpPr txBox="1">
            <a:spLocks noGrp="1"/>
          </p:cNvSpPr>
          <p:nvPr>
            <p:ph type="title"/>
          </p:nvPr>
        </p:nvSpPr>
        <p:spPr>
          <a:xfrm>
            <a:off x="143100" y="201189"/>
            <a:ext cx="8857800" cy="43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2700">
              <a:latin typeface="Archivo"/>
              <a:ea typeface="Archivo"/>
              <a:cs typeface="Archivo"/>
              <a:sym typeface="Archivo"/>
            </a:endParaRPr>
          </a:p>
          <a:p>
            <a:pPr marL="0" lvl="0" indent="0" algn="ctr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2700">
              <a:latin typeface="Archivo"/>
              <a:ea typeface="Archivo"/>
              <a:cs typeface="Archivo"/>
              <a:sym typeface="Archivo"/>
            </a:endParaRPr>
          </a:p>
          <a:p>
            <a:pPr marL="0" lvl="0" indent="0" algn="ctr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2700">
              <a:latin typeface="Archivo"/>
              <a:ea typeface="Archivo"/>
              <a:cs typeface="Archivo"/>
              <a:sym typeface="Archivo"/>
            </a:endParaRPr>
          </a:p>
          <a:p>
            <a:pPr marL="0" lvl="0" indent="0" algn="ctr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2700">
                <a:latin typeface="Archivo"/>
                <a:ea typeface="Archivo"/>
                <a:cs typeface="Archivo"/>
                <a:sym typeface="Archivo"/>
              </a:rPr>
              <a:t>Using an agent as a function tool</a:t>
            </a:r>
            <a:endParaRPr sz="3000"/>
          </a:p>
        </p:txBody>
      </p:sp>
      <p:sp>
        <p:nvSpPr>
          <p:cNvPr id="528" name="Google Shape;528;p62"/>
          <p:cNvSpPr txBox="1"/>
          <p:nvPr/>
        </p:nvSpPr>
        <p:spPr>
          <a:xfrm>
            <a:off x="278750" y="703850"/>
            <a:ext cx="7771500" cy="192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1">
              <a:solidFill>
                <a:schemeClr val="dk1"/>
              </a:solidFill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1"/>
                </a:solidFill>
              </a:rPr>
              <a:t>A financial institution executes </a:t>
            </a:r>
            <a:r>
              <a:rPr lang="en" sz="1500" b="1">
                <a:solidFill>
                  <a:schemeClr val="dk1"/>
                </a:solidFill>
              </a:rPr>
              <a:t>international transfers</a:t>
            </a:r>
            <a:r>
              <a:rPr lang="en" sz="1500">
                <a:solidFill>
                  <a:schemeClr val="dk1"/>
                </a:solidFill>
              </a:rPr>
              <a:t> through a </a:t>
            </a:r>
            <a:r>
              <a:rPr lang="en" sz="1500" b="1">
                <a:solidFill>
                  <a:schemeClr val="dk1"/>
                </a:solidFill>
              </a:rPr>
              <a:t>five-step regulated process</a:t>
            </a:r>
            <a:r>
              <a:rPr lang="en" sz="1500">
                <a:solidFill>
                  <a:schemeClr val="dk1"/>
                </a:solidFill>
              </a:rPr>
              <a:t>, where each step has its own responsibility, validation rules, and integrations.</a:t>
            </a:r>
            <a:endParaRPr sz="190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130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endParaRPr sz="15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3" name="Google Shape;533;p63"/>
          <p:cNvSpPr txBox="1">
            <a:spLocks noGrp="1"/>
          </p:cNvSpPr>
          <p:nvPr>
            <p:ph type="title"/>
          </p:nvPr>
        </p:nvSpPr>
        <p:spPr>
          <a:xfrm>
            <a:off x="143100" y="201189"/>
            <a:ext cx="8857800" cy="43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2700">
              <a:latin typeface="Archivo"/>
              <a:ea typeface="Archivo"/>
              <a:cs typeface="Archivo"/>
              <a:sym typeface="Archivo"/>
            </a:endParaRPr>
          </a:p>
          <a:p>
            <a:pPr marL="0" lvl="0" indent="0" algn="ctr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2700">
              <a:latin typeface="Archivo"/>
              <a:ea typeface="Archivo"/>
              <a:cs typeface="Archivo"/>
              <a:sym typeface="Archivo"/>
            </a:endParaRPr>
          </a:p>
          <a:p>
            <a:pPr marL="0" lvl="0" indent="0" algn="ctr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2700">
              <a:latin typeface="Archivo"/>
              <a:ea typeface="Archivo"/>
              <a:cs typeface="Archivo"/>
              <a:sym typeface="Archivo"/>
            </a:endParaRPr>
          </a:p>
          <a:p>
            <a:pPr marL="0" lvl="0" indent="0" algn="ctr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2700">
                <a:latin typeface="Archivo"/>
                <a:ea typeface="Archivo"/>
                <a:cs typeface="Archivo"/>
                <a:sym typeface="Archivo"/>
              </a:rPr>
              <a:t>Using an agent as a function tool</a:t>
            </a:r>
            <a:endParaRPr sz="3000"/>
          </a:p>
        </p:txBody>
      </p:sp>
      <p:sp>
        <p:nvSpPr>
          <p:cNvPr id="534" name="Google Shape;534;p63"/>
          <p:cNvSpPr txBox="1"/>
          <p:nvPr/>
        </p:nvSpPr>
        <p:spPr>
          <a:xfrm>
            <a:off x="278750" y="703850"/>
            <a:ext cx="7771500" cy="421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1">
              <a:solidFill>
                <a:schemeClr val="dk1"/>
              </a:solidFill>
            </a:endParaRPr>
          </a:p>
          <a:p>
            <a:pPr marL="45720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b="1">
                <a:solidFill>
                  <a:schemeClr val="dk1"/>
                </a:solidFill>
              </a:rPr>
              <a:t>Architecture: Agent-Orchestrated Workflow</a:t>
            </a:r>
            <a:endParaRPr sz="190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dk1"/>
                </a:solidFill>
              </a:rPr>
              <a:t>A central </a:t>
            </a:r>
            <a:r>
              <a:rPr lang="en" sz="1300" b="1">
                <a:solidFill>
                  <a:schemeClr val="dk1"/>
                </a:solidFill>
              </a:rPr>
              <a:t>Orchestrator Agent</a:t>
            </a:r>
            <a:r>
              <a:rPr lang="en" sz="1300">
                <a:solidFill>
                  <a:schemeClr val="dk1"/>
                </a:solidFill>
              </a:rPr>
              <a:t> coordinates </a:t>
            </a:r>
            <a:r>
              <a:rPr lang="en" sz="1300" b="1">
                <a:solidFill>
                  <a:schemeClr val="dk1"/>
                </a:solidFill>
              </a:rPr>
              <a:t>five specialized agents</a:t>
            </a:r>
            <a:r>
              <a:rPr lang="en" sz="1300">
                <a:solidFill>
                  <a:schemeClr val="dk1"/>
                </a:solidFill>
              </a:rPr>
              <a:t>, each implemented as an </a:t>
            </a:r>
            <a:r>
              <a:rPr lang="en" sz="1300" b="1">
                <a:solidFill>
                  <a:schemeClr val="dk1"/>
                </a:solidFill>
              </a:rPr>
              <a:t>Agent as a Function Tool</a:t>
            </a:r>
            <a:r>
              <a:rPr lang="en" sz="1300">
                <a:solidFill>
                  <a:schemeClr val="dk1"/>
                </a:solidFill>
              </a:rPr>
              <a:t>.</a:t>
            </a:r>
            <a:endParaRPr sz="150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1"/>
                </a:solidFill>
              </a:rPr>
              <a:t>TransferOrchestratorAgent</a:t>
            </a:r>
            <a:endParaRPr sz="150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1"/>
                </a:solidFill>
              </a:rPr>
              <a:t> ├─ TransferValidationAgent</a:t>
            </a:r>
            <a:endParaRPr sz="150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1"/>
                </a:solidFill>
              </a:rPr>
              <a:t> ├─ TaxReportingAgent</a:t>
            </a:r>
            <a:endParaRPr sz="150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1"/>
                </a:solidFill>
              </a:rPr>
              <a:t> ├─ TransferExecutionAgent</a:t>
            </a:r>
            <a:endParaRPr sz="150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1"/>
                </a:solidFill>
              </a:rPr>
              <a:t> ├─ DataWarehouseAgent</a:t>
            </a:r>
            <a:endParaRPr sz="150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1"/>
                </a:solidFill>
              </a:rPr>
              <a:t> └─ CustomerNotificationAgent</a:t>
            </a:r>
            <a:endParaRPr sz="150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endParaRPr sz="15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9" name="Google Shape;539;p64"/>
          <p:cNvSpPr txBox="1">
            <a:spLocks noGrp="1"/>
          </p:cNvSpPr>
          <p:nvPr>
            <p:ph type="title"/>
          </p:nvPr>
        </p:nvSpPr>
        <p:spPr>
          <a:xfrm>
            <a:off x="143100" y="201189"/>
            <a:ext cx="8857800" cy="43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2700">
              <a:latin typeface="Archivo"/>
              <a:ea typeface="Archivo"/>
              <a:cs typeface="Archivo"/>
              <a:sym typeface="Archivo"/>
            </a:endParaRPr>
          </a:p>
          <a:p>
            <a:pPr marL="0" lvl="0" indent="0" algn="ctr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2700">
              <a:latin typeface="Archivo"/>
              <a:ea typeface="Archivo"/>
              <a:cs typeface="Archivo"/>
              <a:sym typeface="Archivo"/>
            </a:endParaRPr>
          </a:p>
          <a:p>
            <a:pPr marL="0" lvl="0" indent="0" algn="ctr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2700">
              <a:latin typeface="Archivo"/>
              <a:ea typeface="Archivo"/>
              <a:cs typeface="Archivo"/>
              <a:sym typeface="Archivo"/>
            </a:endParaRPr>
          </a:p>
          <a:p>
            <a:pPr marL="0" lvl="0" indent="0" algn="ctr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2700">
                <a:latin typeface="Archivo"/>
                <a:ea typeface="Archivo"/>
                <a:cs typeface="Archivo"/>
                <a:sym typeface="Archivo"/>
              </a:rPr>
              <a:t>Using an agent as a function tool</a:t>
            </a:r>
            <a:endParaRPr sz="3000"/>
          </a:p>
        </p:txBody>
      </p:sp>
      <p:sp>
        <p:nvSpPr>
          <p:cNvPr id="540" name="Google Shape;540;p64"/>
          <p:cNvSpPr txBox="1"/>
          <p:nvPr/>
        </p:nvSpPr>
        <p:spPr>
          <a:xfrm>
            <a:off x="278750" y="703850"/>
            <a:ext cx="7771500" cy="471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4572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1"/>
                </a:solidFill>
              </a:rPr>
              <a:t>1️⃣ Verify the transfer</a:t>
            </a:r>
            <a:endParaRPr sz="1500">
              <a:solidFill>
                <a:schemeClr val="dk1"/>
              </a:solidFill>
            </a:endParaRPr>
          </a:p>
          <a:p>
            <a:pPr marL="45720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300" b="1">
                <a:solidFill>
                  <a:schemeClr val="dk1"/>
                </a:solidFill>
              </a:rPr>
              <a:t>Agent:</a:t>
            </a:r>
            <a:r>
              <a:rPr lang="en" sz="1300">
                <a:solidFill>
                  <a:schemeClr val="dk1"/>
                </a:solidFill>
              </a:rPr>
              <a:t> </a:t>
            </a:r>
            <a:r>
              <a:rPr lang="en" sz="13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TransferValidationAgent</a:t>
            </a:r>
            <a:endParaRPr sz="1300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300" b="1">
                <a:solidFill>
                  <a:schemeClr val="dk1"/>
                </a:solidFill>
              </a:rPr>
              <a:t>Input:</a:t>
            </a:r>
            <a:endParaRPr sz="1300" b="1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300" b="1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{</a:t>
            </a:r>
            <a:endParaRPr sz="1300" b="1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300" b="1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  "amount": 25000,</a:t>
            </a:r>
            <a:endParaRPr sz="1300" b="1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300" b="1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  "originCountry": "BR",</a:t>
            </a:r>
            <a:endParaRPr sz="1300" b="1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300" b="1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  "destinationCountry": "US",</a:t>
            </a:r>
            <a:endParaRPr sz="1300" b="1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300" b="1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  "currency": "USD"</a:t>
            </a:r>
            <a:endParaRPr sz="1300" b="1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300" b="1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}</a:t>
            </a:r>
            <a:endParaRPr sz="1300">
              <a:solidFill>
                <a:srgbClr val="188038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1300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150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endParaRPr sz="1500">
              <a:solidFill>
                <a:schemeClr val="dk1"/>
              </a:solidFill>
            </a:endParaRPr>
          </a:p>
        </p:txBody>
      </p:sp>
      <p:sp>
        <p:nvSpPr>
          <p:cNvPr id="541" name="Google Shape;541;p64"/>
          <p:cNvSpPr txBox="1"/>
          <p:nvPr/>
        </p:nvSpPr>
        <p:spPr>
          <a:xfrm>
            <a:off x="4257675" y="1585925"/>
            <a:ext cx="3286500" cy="246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300" b="1">
                <a:solidFill>
                  <a:schemeClr val="dk1"/>
                </a:solidFill>
              </a:rPr>
              <a:t>Output:</a:t>
            </a:r>
            <a:endParaRPr sz="1300" b="1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300" b="1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{</a:t>
            </a:r>
            <a:endParaRPr sz="1300" b="1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300" b="1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  "isValid": true,</a:t>
            </a:r>
            <a:endParaRPr sz="1300" b="1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300" b="1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  "riskLevel": "low",</a:t>
            </a:r>
            <a:endParaRPr sz="1300" b="1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300" b="1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  "status": "validated"</a:t>
            </a:r>
            <a:endParaRPr sz="1300" b="1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300" b="1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}</a:t>
            </a:r>
            <a:endParaRPr b="1">
              <a:solidFill>
                <a:schemeClr val="dk1"/>
              </a:solidFill>
              <a:latin typeface="Archivo"/>
              <a:ea typeface="Archivo"/>
              <a:cs typeface="Archivo"/>
              <a:sym typeface="Archivo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6" name="Google Shape;546;p65"/>
          <p:cNvSpPr txBox="1">
            <a:spLocks noGrp="1"/>
          </p:cNvSpPr>
          <p:nvPr>
            <p:ph type="title"/>
          </p:nvPr>
        </p:nvSpPr>
        <p:spPr>
          <a:xfrm>
            <a:off x="143100" y="201189"/>
            <a:ext cx="8857800" cy="43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2700">
              <a:latin typeface="Archivo"/>
              <a:ea typeface="Archivo"/>
              <a:cs typeface="Archivo"/>
              <a:sym typeface="Archivo"/>
            </a:endParaRPr>
          </a:p>
          <a:p>
            <a:pPr marL="0" lvl="0" indent="0" algn="ctr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2700">
              <a:latin typeface="Archivo"/>
              <a:ea typeface="Archivo"/>
              <a:cs typeface="Archivo"/>
              <a:sym typeface="Archivo"/>
            </a:endParaRPr>
          </a:p>
          <a:p>
            <a:pPr marL="0" lvl="0" indent="0" algn="ctr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2700">
              <a:latin typeface="Archivo"/>
              <a:ea typeface="Archivo"/>
              <a:cs typeface="Archivo"/>
              <a:sym typeface="Archivo"/>
            </a:endParaRPr>
          </a:p>
          <a:p>
            <a:pPr marL="0" lvl="0" indent="0" algn="ctr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2700">
                <a:latin typeface="Archivo"/>
                <a:ea typeface="Archivo"/>
                <a:cs typeface="Archivo"/>
                <a:sym typeface="Archivo"/>
              </a:rPr>
              <a:t>Using an agent as a function tool</a:t>
            </a:r>
            <a:endParaRPr sz="3000"/>
          </a:p>
        </p:txBody>
      </p:sp>
      <p:sp>
        <p:nvSpPr>
          <p:cNvPr id="547" name="Google Shape;547;p65"/>
          <p:cNvSpPr txBox="1"/>
          <p:nvPr/>
        </p:nvSpPr>
        <p:spPr>
          <a:xfrm>
            <a:off x="278750" y="703850"/>
            <a:ext cx="7771500" cy="432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en" sz="1300" b="1">
                <a:solidFill>
                  <a:schemeClr val="dk1"/>
                </a:solidFill>
              </a:rPr>
              <a:t>2️⃣ Report to the tax authority</a:t>
            </a:r>
            <a:endParaRPr sz="1300" b="1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300" b="1">
                <a:solidFill>
                  <a:schemeClr val="dk1"/>
                </a:solidFill>
              </a:rPr>
              <a:t>Agent:</a:t>
            </a:r>
            <a:r>
              <a:rPr lang="en" sz="1300">
                <a:solidFill>
                  <a:schemeClr val="dk1"/>
                </a:solidFill>
              </a:rPr>
              <a:t> </a:t>
            </a:r>
            <a:r>
              <a:rPr lang="en" sz="13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TaxReportingAgent</a:t>
            </a:r>
            <a:endParaRPr sz="1300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300" b="1">
                <a:solidFill>
                  <a:schemeClr val="dk1"/>
                </a:solidFill>
              </a:rPr>
              <a:t>Responsibility:</a:t>
            </a:r>
            <a:endParaRPr sz="1300" b="1">
              <a:solidFill>
                <a:schemeClr val="dk1"/>
              </a:solidFill>
            </a:endParaRPr>
          </a:p>
          <a:p>
            <a:pPr marL="457200" lvl="0" indent="-31115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300"/>
              <a:buChar char="●"/>
            </a:pPr>
            <a:r>
              <a:rPr lang="en" sz="1300">
                <a:solidFill>
                  <a:schemeClr val="dk1"/>
                </a:solidFill>
              </a:rPr>
              <a:t>evaluate tax and regulatory requirements</a:t>
            </a:r>
            <a:br>
              <a:rPr lang="en" sz="1300">
                <a:solidFill>
                  <a:schemeClr val="dk1"/>
                </a:solidFill>
              </a:rPr>
            </a:br>
            <a:endParaRPr sz="1300">
              <a:solidFill>
                <a:schemeClr val="dk1"/>
              </a:solidFill>
            </a:endParaRPr>
          </a:p>
          <a:p>
            <a:pPr marL="45720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Char char="●"/>
            </a:pPr>
            <a:r>
              <a:rPr lang="en" sz="1300">
                <a:solidFill>
                  <a:schemeClr val="dk1"/>
                </a:solidFill>
              </a:rPr>
              <a:t>prepare mandatory reporting data</a:t>
            </a:r>
            <a:br>
              <a:rPr lang="en" sz="1300">
                <a:solidFill>
                  <a:schemeClr val="dk1"/>
                </a:solidFill>
              </a:rPr>
            </a:br>
            <a:endParaRPr sz="1300">
              <a:solidFill>
                <a:schemeClr val="dk1"/>
              </a:solidFill>
            </a:endParaRPr>
          </a:p>
          <a:p>
            <a:pPr marL="45720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Char char="●"/>
            </a:pPr>
            <a:r>
              <a:rPr lang="en" sz="1300">
                <a:solidFill>
                  <a:schemeClr val="dk1"/>
                </a:solidFill>
              </a:rPr>
              <a:t>register compliance evidence</a:t>
            </a:r>
            <a:br>
              <a:rPr lang="en" sz="1300">
                <a:solidFill>
                  <a:schemeClr val="dk1"/>
                </a:solidFill>
              </a:rPr>
            </a:br>
            <a:endParaRPr sz="1300" b="1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150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1300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150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endParaRPr sz="1500">
              <a:solidFill>
                <a:schemeClr val="dk1"/>
              </a:solidFill>
            </a:endParaRPr>
          </a:p>
        </p:txBody>
      </p:sp>
      <p:sp>
        <p:nvSpPr>
          <p:cNvPr id="548" name="Google Shape;548;p65"/>
          <p:cNvSpPr txBox="1"/>
          <p:nvPr/>
        </p:nvSpPr>
        <p:spPr>
          <a:xfrm>
            <a:off x="4132475" y="819600"/>
            <a:ext cx="3714300" cy="287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rPr>
              <a:t> </a:t>
            </a:r>
            <a:r>
              <a:rPr lang="en" sz="1300" b="1">
                <a:solidFill>
                  <a:schemeClr val="dk1"/>
                </a:solidFill>
              </a:rPr>
              <a:t>Output:</a:t>
            </a:r>
            <a:endParaRPr sz="1300" b="1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300" b="1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{</a:t>
            </a:r>
            <a:endParaRPr sz="1300" b="1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300" b="1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  "reported": true,</a:t>
            </a:r>
            <a:endParaRPr sz="1300" b="1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300" b="1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  "protocolId": "RF-982374",</a:t>
            </a:r>
            <a:endParaRPr sz="1300" b="1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300" b="1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  "status": "reported"</a:t>
            </a:r>
            <a:endParaRPr sz="1300" b="1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300" b="1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}</a:t>
            </a:r>
            <a:endParaRPr sz="1300" b="1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Archivo"/>
              <a:ea typeface="Archivo"/>
              <a:cs typeface="Archivo"/>
              <a:sym typeface="Archivo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3" name="Google Shape;553;p66"/>
          <p:cNvSpPr txBox="1">
            <a:spLocks noGrp="1"/>
          </p:cNvSpPr>
          <p:nvPr>
            <p:ph type="title"/>
          </p:nvPr>
        </p:nvSpPr>
        <p:spPr>
          <a:xfrm>
            <a:off x="143100" y="201189"/>
            <a:ext cx="8857800" cy="43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2700">
              <a:latin typeface="Archivo"/>
              <a:ea typeface="Archivo"/>
              <a:cs typeface="Archivo"/>
              <a:sym typeface="Archivo"/>
            </a:endParaRPr>
          </a:p>
          <a:p>
            <a:pPr marL="0" lvl="0" indent="0" algn="ctr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2700">
              <a:latin typeface="Archivo"/>
              <a:ea typeface="Archivo"/>
              <a:cs typeface="Archivo"/>
              <a:sym typeface="Archivo"/>
            </a:endParaRPr>
          </a:p>
          <a:p>
            <a:pPr marL="0" lvl="0" indent="0" algn="ctr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2700">
              <a:latin typeface="Archivo"/>
              <a:ea typeface="Archivo"/>
              <a:cs typeface="Archivo"/>
              <a:sym typeface="Archivo"/>
            </a:endParaRPr>
          </a:p>
          <a:p>
            <a:pPr marL="0" lvl="0" indent="0" algn="ctr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2700">
                <a:latin typeface="Archivo"/>
                <a:ea typeface="Archivo"/>
                <a:cs typeface="Archivo"/>
                <a:sym typeface="Archivo"/>
              </a:rPr>
              <a:t>Using an agent as a function tool</a:t>
            </a:r>
            <a:endParaRPr sz="3000"/>
          </a:p>
        </p:txBody>
      </p:sp>
      <p:sp>
        <p:nvSpPr>
          <p:cNvPr id="554" name="Google Shape;554;p66"/>
          <p:cNvSpPr txBox="1"/>
          <p:nvPr/>
        </p:nvSpPr>
        <p:spPr>
          <a:xfrm>
            <a:off x="278750" y="703850"/>
            <a:ext cx="7771500" cy="386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en" sz="1300" b="1">
                <a:solidFill>
                  <a:schemeClr val="dk1"/>
                </a:solidFill>
              </a:rPr>
              <a:t>3️⃣ Execute the transfer</a:t>
            </a:r>
            <a:endParaRPr sz="1300" b="1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300" b="1">
                <a:solidFill>
                  <a:schemeClr val="dk1"/>
                </a:solidFill>
              </a:rPr>
              <a:t>Agent: </a:t>
            </a:r>
            <a:r>
              <a:rPr lang="en" sz="1300" b="1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TransferExecutionAgent</a:t>
            </a:r>
            <a:endParaRPr sz="1300" b="1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300" b="1">
                <a:solidFill>
                  <a:schemeClr val="dk1"/>
                </a:solidFill>
              </a:rPr>
              <a:t>Responsibility:</a:t>
            </a:r>
            <a:endParaRPr sz="1300" b="1">
              <a:solidFill>
                <a:schemeClr val="dk1"/>
              </a:solidFill>
            </a:endParaRPr>
          </a:p>
          <a:p>
            <a:pPr marL="457200" lvl="0" indent="-31115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300"/>
              <a:buChar char="●"/>
            </a:pPr>
            <a:r>
              <a:rPr lang="en" sz="1300" b="1">
                <a:solidFill>
                  <a:schemeClr val="dk1"/>
                </a:solidFill>
              </a:rPr>
              <a:t>invoke external banking systems</a:t>
            </a:r>
            <a:br>
              <a:rPr lang="en" sz="1300" b="1">
                <a:solidFill>
                  <a:schemeClr val="dk1"/>
                </a:solidFill>
              </a:rPr>
            </a:br>
            <a:endParaRPr sz="1300" b="1">
              <a:solidFill>
                <a:schemeClr val="dk1"/>
              </a:solidFill>
            </a:endParaRPr>
          </a:p>
          <a:p>
            <a:pPr marL="45720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Char char="●"/>
            </a:pPr>
            <a:r>
              <a:rPr lang="en" sz="1300" b="1">
                <a:solidFill>
                  <a:schemeClr val="dk1"/>
                </a:solidFill>
              </a:rPr>
              <a:t>confirm transaction execution</a:t>
            </a:r>
            <a:br>
              <a:rPr lang="en" sz="1300" b="1">
                <a:solidFill>
                  <a:schemeClr val="dk1"/>
                </a:solidFill>
              </a:rPr>
            </a:br>
            <a:endParaRPr sz="1300" b="1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1500" b="1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1300" b="1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1500" b="1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endParaRPr sz="1500" b="1">
              <a:solidFill>
                <a:schemeClr val="dk1"/>
              </a:solidFill>
            </a:endParaRPr>
          </a:p>
        </p:txBody>
      </p:sp>
      <p:sp>
        <p:nvSpPr>
          <p:cNvPr id="555" name="Google Shape;555;p66"/>
          <p:cNvSpPr txBox="1"/>
          <p:nvPr/>
        </p:nvSpPr>
        <p:spPr>
          <a:xfrm>
            <a:off x="4132475" y="819600"/>
            <a:ext cx="3714300" cy="287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300" b="1">
                <a:solidFill>
                  <a:schemeClr val="dk1"/>
                </a:solidFill>
              </a:rPr>
              <a:t>Output:</a:t>
            </a:r>
            <a:endParaRPr sz="1300" b="1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en" sz="1300" b="1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{</a:t>
            </a:r>
            <a:endParaRPr sz="1300" b="1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en" sz="1300" b="1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  "transactionId": "TX-556677",</a:t>
            </a:r>
            <a:endParaRPr sz="1300" b="1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en" sz="1300" b="1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  "executionStatus": "completed"</a:t>
            </a:r>
            <a:endParaRPr sz="1300" b="1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en" sz="1300" b="1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}</a:t>
            </a:r>
            <a:endParaRPr sz="1300" b="1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b="1">
              <a:solidFill>
                <a:schemeClr val="dk1"/>
              </a:solidFill>
              <a:latin typeface="Archivo"/>
              <a:ea typeface="Archivo"/>
              <a:cs typeface="Archivo"/>
              <a:sym typeface="Archiv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Archivo"/>
              <a:ea typeface="Archivo"/>
              <a:cs typeface="Archivo"/>
              <a:sym typeface="Archivo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0" name="Google Shape;560;p67"/>
          <p:cNvSpPr txBox="1">
            <a:spLocks noGrp="1"/>
          </p:cNvSpPr>
          <p:nvPr>
            <p:ph type="title"/>
          </p:nvPr>
        </p:nvSpPr>
        <p:spPr>
          <a:xfrm>
            <a:off x="143100" y="201189"/>
            <a:ext cx="8857800" cy="43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2700">
              <a:latin typeface="Archivo"/>
              <a:ea typeface="Archivo"/>
              <a:cs typeface="Archivo"/>
              <a:sym typeface="Archivo"/>
            </a:endParaRPr>
          </a:p>
          <a:p>
            <a:pPr marL="0" lvl="0" indent="0" algn="ctr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2700">
              <a:latin typeface="Archivo"/>
              <a:ea typeface="Archivo"/>
              <a:cs typeface="Archivo"/>
              <a:sym typeface="Archivo"/>
            </a:endParaRPr>
          </a:p>
          <a:p>
            <a:pPr marL="0" lvl="0" indent="0" algn="ctr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2700">
              <a:latin typeface="Archivo"/>
              <a:ea typeface="Archivo"/>
              <a:cs typeface="Archivo"/>
              <a:sym typeface="Archivo"/>
            </a:endParaRPr>
          </a:p>
          <a:p>
            <a:pPr marL="0" lvl="0" indent="0" algn="ctr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2700">
                <a:latin typeface="Archivo"/>
                <a:ea typeface="Archivo"/>
                <a:cs typeface="Archivo"/>
                <a:sym typeface="Archivo"/>
              </a:rPr>
              <a:t>Using an agent as a function tool</a:t>
            </a:r>
            <a:endParaRPr sz="3000"/>
          </a:p>
        </p:txBody>
      </p:sp>
      <p:sp>
        <p:nvSpPr>
          <p:cNvPr id="561" name="Google Shape;561;p67"/>
          <p:cNvSpPr txBox="1"/>
          <p:nvPr/>
        </p:nvSpPr>
        <p:spPr>
          <a:xfrm>
            <a:off x="278750" y="703850"/>
            <a:ext cx="7771500" cy="261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en" sz="1300" b="1">
                <a:solidFill>
                  <a:schemeClr val="dk1"/>
                </a:solidFill>
              </a:rPr>
              <a:t>4️⃣ Send data to the data warehouse</a:t>
            </a:r>
            <a:endParaRPr sz="1300" b="1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300" b="1">
                <a:solidFill>
                  <a:schemeClr val="dk1"/>
                </a:solidFill>
              </a:rPr>
              <a:t>Agent: </a:t>
            </a:r>
            <a:r>
              <a:rPr lang="en" sz="1300" b="1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DataWarehouseAgent</a:t>
            </a:r>
            <a:endParaRPr sz="1300" b="1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300" b="1">
                <a:solidFill>
                  <a:schemeClr val="dk1"/>
                </a:solidFill>
              </a:rPr>
              <a:t>Responsibility:</a:t>
            </a:r>
            <a:endParaRPr sz="1300" b="1">
              <a:solidFill>
                <a:schemeClr val="dk1"/>
              </a:solidFill>
            </a:endParaRPr>
          </a:p>
          <a:p>
            <a:pPr marL="457200" lvl="0" indent="-31115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300"/>
              <a:buChar char="●"/>
            </a:pPr>
            <a:r>
              <a:rPr lang="en" sz="1300" b="1">
                <a:solidFill>
                  <a:schemeClr val="dk1"/>
                </a:solidFill>
              </a:rPr>
              <a:t>transform and enrich transaction data</a:t>
            </a:r>
            <a:br>
              <a:rPr lang="en" sz="1300" b="1">
                <a:solidFill>
                  <a:schemeClr val="dk1"/>
                </a:solidFill>
              </a:rPr>
            </a:br>
            <a:endParaRPr sz="1300" b="1">
              <a:solidFill>
                <a:schemeClr val="dk1"/>
              </a:solidFill>
            </a:endParaRPr>
          </a:p>
          <a:p>
            <a:pPr marL="45720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Char char="●"/>
            </a:pPr>
            <a:r>
              <a:rPr lang="en" sz="1300" b="1">
                <a:solidFill>
                  <a:schemeClr val="dk1"/>
                </a:solidFill>
              </a:rPr>
              <a:t>persist information for analytics, audit, and compliance</a:t>
            </a:r>
            <a:br>
              <a:rPr lang="en" sz="1300" b="1">
                <a:solidFill>
                  <a:schemeClr val="dk1"/>
                </a:solidFill>
              </a:rPr>
            </a:br>
            <a:endParaRPr sz="1300" b="1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endParaRPr sz="1300" b="1">
              <a:solidFill>
                <a:schemeClr val="dk1"/>
              </a:solidFill>
            </a:endParaRPr>
          </a:p>
        </p:txBody>
      </p:sp>
      <p:sp>
        <p:nvSpPr>
          <p:cNvPr id="562" name="Google Shape;562;p67"/>
          <p:cNvSpPr txBox="1"/>
          <p:nvPr/>
        </p:nvSpPr>
        <p:spPr>
          <a:xfrm>
            <a:off x="5332300" y="800100"/>
            <a:ext cx="4559400" cy="287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300" b="1">
                <a:solidFill>
                  <a:schemeClr val="dk1"/>
                </a:solidFill>
              </a:rPr>
              <a:t>Output:</a:t>
            </a:r>
            <a:endParaRPr sz="1300" b="1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300" b="1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{</a:t>
            </a:r>
            <a:endParaRPr sz="1300" b="1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300" b="1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  "stored": true,</a:t>
            </a:r>
            <a:endParaRPr sz="1300" b="1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300" b="1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  "warehouseBatchId": "DW-2025-09-18"</a:t>
            </a:r>
            <a:endParaRPr sz="1300" b="1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300" b="1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}</a:t>
            </a:r>
            <a:endParaRPr sz="1300" b="1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 b="1">
              <a:solidFill>
                <a:schemeClr val="dk1"/>
              </a:solidFill>
              <a:latin typeface="Archivo"/>
              <a:ea typeface="Archivo"/>
              <a:cs typeface="Archivo"/>
              <a:sym typeface="Archiv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Archivo"/>
              <a:ea typeface="Archivo"/>
              <a:cs typeface="Archivo"/>
              <a:sym typeface="Archivo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7" name="Google Shape;567;p68"/>
          <p:cNvSpPr txBox="1">
            <a:spLocks noGrp="1"/>
          </p:cNvSpPr>
          <p:nvPr>
            <p:ph type="title"/>
          </p:nvPr>
        </p:nvSpPr>
        <p:spPr>
          <a:xfrm>
            <a:off x="143100" y="201189"/>
            <a:ext cx="8857800" cy="43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2700">
              <a:latin typeface="Archivo"/>
              <a:ea typeface="Archivo"/>
              <a:cs typeface="Archivo"/>
              <a:sym typeface="Archivo"/>
            </a:endParaRPr>
          </a:p>
          <a:p>
            <a:pPr marL="0" lvl="0" indent="0" algn="ctr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2700">
              <a:latin typeface="Archivo"/>
              <a:ea typeface="Archivo"/>
              <a:cs typeface="Archivo"/>
              <a:sym typeface="Archivo"/>
            </a:endParaRPr>
          </a:p>
          <a:p>
            <a:pPr marL="0" lvl="0" indent="0" algn="ctr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2700">
              <a:latin typeface="Archivo"/>
              <a:ea typeface="Archivo"/>
              <a:cs typeface="Archivo"/>
              <a:sym typeface="Archivo"/>
            </a:endParaRPr>
          </a:p>
          <a:p>
            <a:pPr marL="0" lvl="0" indent="0" algn="ctr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2700">
                <a:latin typeface="Archivo"/>
                <a:ea typeface="Archivo"/>
                <a:cs typeface="Archivo"/>
                <a:sym typeface="Archivo"/>
              </a:rPr>
              <a:t>Using an agent as a function tool</a:t>
            </a:r>
            <a:endParaRPr sz="3000"/>
          </a:p>
        </p:txBody>
      </p:sp>
      <p:sp>
        <p:nvSpPr>
          <p:cNvPr id="568" name="Google Shape;568;p68"/>
          <p:cNvSpPr txBox="1"/>
          <p:nvPr/>
        </p:nvSpPr>
        <p:spPr>
          <a:xfrm>
            <a:off x="278750" y="703850"/>
            <a:ext cx="7771500" cy="369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chemeClr val="dk1"/>
                </a:solidFill>
              </a:rPr>
              <a:t>5️⃣ Provide a user-friendly report</a:t>
            </a:r>
            <a:endParaRPr sz="1000" b="1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chemeClr val="dk1"/>
                </a:solidFill>
              </a:rPr>
              <a:t>Agent: </a:t>
            </a:r>
            <a:r>
              <a:rPr lang="en" sz="1000" b="1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CustomerNotificationAgent</a:t>
            </a:r>
            <a:endParaRPr sz="1000" b="1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chemeClr val="dk1"/>
                </a:solidFill>
              </a:rPr>
              <a:t>This step leverages structured output combined with natural language generation.</a:t>
            </a:r>
            <a:endParaRPr sz="1000" b="1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chemeClr val="dk1"/>
                </a:solidFill>
              </a:rPr>
              <a:t>Input:</a:t>
            </a:r>
            <a:endParaRPr sz="1000" b="1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{</a:t>
            </a:r>
            <a:endParaRPr sz="1000" b="1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  "transactionId": "TX-556677",</a:t>
            </a:r>
            <a:endParaRPr sz="1000" b="1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  "executionStatus": "completed",</a:t>
            </a:r>
            <a:endParaRPr sz="1000" b="1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  "amount": 25000,</a:t>
            </a:r>
            <a:endParaRPr sz="1000" b="1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  "currency": "USD"</a:t>
            </a:r>
            <a:endParaRPr sz="1000" b="1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}</a:t>
            </a:r>
            <a:endParaRPr sz="1000" b="1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endParaRPr sz="1300" b="1">
              <a:solidFill>
                <a:schemeClr val="dk1"/>
              </a:solidFill>
            </a:endParaRPr>
          </a:p>
        </p:txBody>
      </p:sp>
      <p:sp>
        <p:nvSpPr>
          <p:cNvPr id="569" name="Google Shape;569;p68"/>
          <p:cNvSpPr txBox="1"/>
          <p:nvPr/>
        </p:nvSpPr>
        <p:spPr>
          <a:xfrm>
            <a:off x="3098600" y="1442850"/>
            <a:ext cx="5589300" cy="287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00" b="1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900" b="1">
                <a:solidFill>
                  <a:schemeClr val="dk1"/>
                </a:solidFill>
              </a:rPr>
              <a:t>Output:</a:t>
            </a:r>
            <a:endParaRPr sz="900" b="1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900" b="1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{</a:t>
            </a:r>
            <a:endParaRPr sz="900" b="1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900" b="1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  "title": "Transfer completed successfully",</a:t>
            </a:r>
            <a:endParaRPr sz="900" b="1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900" b="1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  "message": "Your transfer of USD 25,000 has been completed successfully.",</a:t>
            </a:r>
            <a:endParaRPr sz="900" b="1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900" b="1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  "sent": true</a:t>
            </a:r>
            <a:endParaRPr sz="900" b="1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900" b="1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}</a:t>
            </a:r>
            <a:endParaRPr sz="900" b="1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4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9" name="Google Shape;459;p51"/>
          <p:cNvSpPr txBox="1">
            <a:spLocks noGrp="1"/>
          </p:cNvSpPr>
          <p:nvPr>
            <p:ph type="title"/>
          </p:nvPr>
        </p:nvSpPr>
        <p:spPr>
          <a:xfrm>
            <a:off x="143100" y="93000"/>
            <a:ext cx="8857800" cy="5250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500" dirty="0"/>
              <a:t>Producing Structured Output with Agents</a:t>
            </a:r>
            <a:endParaRPr sz="3500" dirty="0"/>
          </a:p>
        </p:txBody>
      </p:sp>
      <p:sp>
        <p:nvSpPr>
          <p:cNvPr id="460" name="Google Shape;460;p51"/>
          <p:cNvSpPr txBox="1">
            <a:spLocks noGrp="1"/>
          </p:cNvSpPr>
          <p:nvPr>
            <p:ph type="subTitle" idx="1"/>
          </p:nvPr>
        </p:nvSpPr>
        <p:spPr>
          <a:xfrm>
            <a:off x="6775278" y="3560565"/>
            <a:ext cx="2001600" cy="12474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Briefly describe the contents of the presentation or the purpose of the meeting. Tell your audience what to expect.</a:t>
            </a:r>
            <a:endParaRPr/>
          </a:p>
        </p:txBody>
      </p:sp>
      <p:sp>
        <p:nvSpPr>
          <p:cNvPr id="461" name="Google Shape;461;p51"/>
          <p:cNvSpPr txBox="1">
            <a:spLocks noGrp="1"/>
          </p:cNvSpPr>
          <p:nvPr>
            <p:ph type="subTitle" idx="2"/>
          </p:nvPr>
        </p:nvSpPr>
        <p:spPr>
          <a:xfrm>
            <a:off x="143100" y="768600"/>
            <a:ext cx="6276900" cy="367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 dirty="0"/>
              <a:t>What is structured output with an agent?</a:t>
            </a:r>
            <a:endParaRPr sz="1900" dirty="0"/>
          </a:p>
        </p:txBody>
      </p:sp>
      <p:sp>
        <p:nvSpPr>
          <p:cNvPr id="462" name="Google Shape;462;p51"/>
          <p:cNvSpPr txBox="1"/>
          <p:nvPr/>
        </p:nvSpPr>
        <p:spPr>
          <a:xfrm>
            <a:off x="143100" y="1288888"/>
            <a:ext cx="7771500" cy="160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b="1" dirty="0">
                <a:solidFill>
                  <a:schemeClr val="dk1"/>
                </a:solidFill>
              </a:rPr>
              <a:t>Structured output with an agent</a:t>
            </a:r>
            <a:r>
              <a:rPr lang="en" sz="1500" dirty="0">
                <a:solidFill>
                  <a:schemeClr val="dk1"/>
                </a:solidFill>
              </a:rPr>
              <a:t> means that an AI agent is designed to return its results in a </a:t>
            </a:r>
            <a:r>
              <a:rPr lang="en" sz="1500" b="1" dirty="0">
                <a:solidFill>
                  <a:schemeClr val="dk1"/>
                </a:solidFill>
              </a:rPr>
              <a:t>predefined, machine-readable format</a:t>
            </a:r>
            <a:r>
              <a:rPr lang="en" sz="1500" dirty="0">
                <a:solidFill>
                  <a:schemeClr val="dk1"/>
                </a:solidFill>
              </a:rPr>
              <a:t>, instead of free-form text</a:t>
            </a:r>
            <a:endParaRPr sz="1500" dirty="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500" dirty="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dk1"/>
                </a:solidFill>
              </a:rPr>
              <a:t>In simple terms:</a:t>
            </a:r>
            <a:endParaRPr sz="1600" b="1" dirty="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dk1"/>
                </a:solidFill>
              </a:rPr>
              <a:t>👉 the agent doesn’t just </a:t>
            </a:r>
            <a:r>
              <a:rPr lang="en" sz="1600" b="1" i="1" dirty="0">
                <a:solidFill>
                  <a:schemeClr val="dk1"/>
                </a:solidFill>
              </a:rPr>
              <a:t>talk</a:t>
            </a:r>
            <a:r>
              <a:rPr lang="en" sz="1600" b="1" dirty="0">
                <a:solidFill>
                  <a:schemeClr val="dk1"/>
                </a:solidFill>
              </a:rPr>
              <a:t> — it </a:t>
            </a:r>
            <a:r>
              <a:rPr lang="en" sz="1600" b="1" i="1" dirty="0">
                <a:solidFill>
                  <a:schemeClr val="dk1"/>
                </a:solidFill>
              </a:rPr>
              <a:t>responds with data that other sys</a:t>
            </a:r>
            <a:r>
              <a:rPr lang="en" sz="1500" b="1" i="1" dirty="0">
                <a:solidFill>
                  <a:schemeClr val="dk1"/>
                </a:solidFill>
              </a:rPr>
              <a:t>tems can reliably consume</a:t>
            </a:r>
            <a:r>
              <a:rPr lang="en" sz="1500" b="1" dirty="0">
                <a:solidFill>
                  <a:schemeClr val="dk1"/>
                </a:solidFill>
              </a:rPr>
              <a:t>.</a:t>
            </a:r>
            <a:endParaRPr sz="1900" b="1" dirty="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4" name="Google Shape;574;p69"/>
          <p:cNvSpPr txBox="1">
            <a:spLocks noGrp="1"/>
          </p:cNvSpPr>
          <p:nvPr>
            <p:ph type="title"/>
          </p:nvPr>
        </p:nvSpPr>
        <p:spPr>
          <a:xfrm>
            <a:off x="74000" y="1225825"/>
            <a:ext cx="9003900" cy="18399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Does Microsoft have a way to create sequential AI workflows?</a:t>
            </a:r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9" name="Google Shape;579;p70"/>
          <p:cNvSpPr txBox="1">
            <a:spLocks noGrp="1"/>
          </p:cNvSpPr>
          <p:nvPr>
            <p:ph type="title"/>
          </p:nvPr>
        </p:nvSpPr>
        <p:spPr>
          <a:xfrm>
            <a:off x="143100" y="201189"/>
            <a:ext cx="8857800" cy="43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2700">
                <a:latin typeface="Archivo"/>
                <a:ea typeface="Archivo"/>
                <a:cs typeface="Archivo"/>
                <a:sym typeface="Archivo"/>
              </a:rPr>
              <a:t>Sequential Workflows</a:t>
            </a:r>
            <a:endParaRPr sz="3000"/>
          </a:p>
        </p:txBody>
      </p:sp>
      <p:sp>
        <p:nvSpPr>
          <p:cNvPr id="580" name="Google Shape;580;p70"/>
          <p:cNvSpPr txBox="1"/>
          <p:nvPr/>
        </p:nvSpPr>
        <p:spPr>
          <a:xfrm>
            <a:off x="278750" y="703850"/>
            <a:ext cx="7771500" cy="393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 b="1">
                <a:solidFill>
                  <a:schemeClr val="dk1"/>
                </a:solidFill>
                <a:highlight>
                  <a:schemeClr val="lt1"/>
                </a:highlight>
              </a:rPr>
              <a:t>Microsoft’s Sequential Workflow is an AI orchestration model in which multiple steps are executed in a fixed order, in a deterministic and controlled manner, using agents, tools, and structured outputs.</a:t>
            </a:r>
            <a:endParaRPr sz="1300" b="1">
              <a:solidFill>
                <a:schemeClr val="dk1"/>
              </a:solidFill>
              <a:highlight>
                <a:schemeClr val="lt1"/>
              </a:highlight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 b="1">
                <a:solidFill>
                  <a:schemeClr val="dk1"/>
                </a:solidFill>
                <a:highlight>
                  <a:schemeClr val="lt1"/>
                </a:highlight>
              </a:rPr>
              <a:t>It is part of the Microsoft Agent Framework and is designed for predictable, business-critical processes, rather than open-ended conversations.</a:t>
            </a:r>
            <a:endParaRPr sz="1300" b="1">
              <a:solidFill>
                <a:schemeClr val="dk1"/>
              </a:solidFill>
              <a:highlight>
                <a:schemeClr val="lt1"/>
              </a:highlight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300" b="1">
              <a:solidFill>
                <a:schemeClr val="dk1"/>
              </a:solidFill>
              <a:highlight>
                <a:schemeClr val="lt1"/>
              </a:highlight>
            </a:endParaRPr>
          </a:p>
          <a:p>
            <a:pPr marL="0" lvl="0" indent="0" algn="l" rtl="0">
              <a:lnSpc>
                <a:spcPct val="115000"/>
              </a:lnSpc>
              <a:spcBef>
                <a:spcPts val="1800"/>
              </a:spcBef>
              <a:spcAft>
                <a:spcPts val="0"/>
              </a:spcAft>
              <a:buNone/>
            </a:pPr>
            <a:r>
              <a:rPr lang="en" sz="1300" b="1">
                <a:solidFill>
                  <a:schemeClr val="dk1"/>
                </a:solidFill>
              </a:rPr>
              <a:t>In simple terms</a:t>
            </a:r>
            <a:endParaRPr sz="1300" b="1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300" b="1">
                <a:solidFill>
                  <a:schemeClr val="dk1"/>
                </a:solidFill>
              </a:rPr>
              <a:t>👉 It is Microsoft’s official way of saying:</a:t>
            </a:r>
            <a:endParaRPr sz="1300" b="1">
              <a:solidFill>
                <a:schemeClr val="dk1"/>
              </a:solidFill>
            </a:endParaRPr>
          </a:p>
          <a:p>
            <a:pPr marL="381000" marR="38100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300" b="1">
                <a:solidFill>
                  <a:schemeClr val="dk1"/>
                </a:solidFill>
              </a:rPr>
              <a:t>“Execute Step A → then Step B → then Step C,</a:t>
            </a:r>
            <a:br>
              <a:rPr lang="en" sz="1300" b="1">
                <a:solidFill>
                  <a:schemeClr val="dk1"/>
                </a:solidFill>
              </a:rPr>
            </a:br>
            <a:r>
              <a:rPr lang="en" sz="1300" b="1">
                <a:solidFill>
                  <a:schemeClr val="dk1"/>
                </a:solidFill>
              </a:rPr>
              <a:t> passing the output of one step as the input to the next.”</a:t>
            </a:r>
            <a:endParaRPr sz="1300" b="1">
              <a:solidFill>
                <a:schemeClr val="dk1"/>
              </a:solidFill>
            </a:endParaRPr>
          </a:p>
          <a:p>
            <a:pPr marL="45720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sz="1300" b="1">
              <a:solidFill>
                <a:schemeClr val="dk1"/>
              </a:solidFill>
              <a:highlight>
                <a:schemeClr val="lt1"/>
              </a:highlight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1300" b="1">
              <a:solidFill>
                <a:schemeClr val="dk1"/>
              </a:solidFill>
              <a:highlight>
                <a:schemeClr val="dk1"/>
              </a:highlight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endParaRPr sz="1300" b="1">
              <a:solidFill>
                <a:schemeClr val="dk1"/>
              </a:solidFill>
              <a:highlight>
                <a:schemeClr val="dk1"/>
              </a:highlight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5" name="Google Shape;585;p71"/>
          <p:cNvSpPr txBox="1">
            <a:spLocks noGrp="1"/>
          </p:cNvSpPr>
          <p:nvPr>
            <p:ph type="title"/>
          </p:nvPr>
        </p:nvSpPr>
        <p:spPr>
          <a:xfrm>
            <a:off x="143100" y="201189"/>
            <a:ext cx="8857800" cy="43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2700">
                <a:latin typeface="Archivo"/>
                <a:ea typeface="Archivo"/>
                <a:cs typeface="Archivo"/>
                <a:sym typeface="Archivo"/>
              </a:rPr>
              <a:t>Sequential Workflows</a:t>
            </a:r>
            <a:endParaRPr sz="3000"/>
          </a:p>
        </p:txBody>
      </p:sp>
      <p:sp>
        <p:nvSpPr>
          <p:cNvPr id="586" name="Google Shape;586;p71"/>
          <p:cNvSpPr txBox="1"/>
          <p:nvPr/>
        </p:nvSpPr>
        <p:spPr>
          <a:xfrm>
            <a:off x="278750" y="703850"/>
            <a:ext cx="7771500" cy="542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300" b="1">
                <a:solidFill>
                  <a:schemeClr val="dk1"/>
                </a:solidFill>
              </a:rPr>
              <a:t>Each step can:</a:t>
            </a:r>
            <a:endParaRPr sz="1300" b="1">
              <a:solidFill>
                <a:schemeClr val="dk1"/>
              </a:solidFill>
            </a:endParaRPr>
          </a:p>
          <a:p>
            <a:pPr marL="457200" lvl="0" indent="-31115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300"/>
              <a:buChar char="●"/>
            </a:pPr>
            <a:r>
              <a:rPr lang="en" sz="1300" b="1">
                <a:solidFill>
                  <a:schemeClr val="dk1"/>
                </a:solidFill>
              </a:rPr>
              <a:t>invoke an AI agent</a:t>
            </a:r>
            <a:br>
              <a:rPr lang="en" sz="1300" b="1">
                <a:solidFill>
                  <a:schemeClr val="dk1"/>
                </a:solidFill>
              </a:rPr>
            </a:br>
            <a:endParaRPr sz="1300" b="1">
              <a:solidFill>
                <a:schemeClr val="dk1"/>
              </a:solidFill>
            </a:endParaRPr>
          </a:p>
          <a:p>
            <a:pPr marL="45720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Char char="●"/>
            </a:pPr>
            <a:r>
              <a:rPr lang="en" sz="1300" b="1">
                <a:solidFill>
                  <a:schemeClr val="dk1"/>
                </a:solidFill>
              </a:rPr>
              <a:t>call a function tool</a:t>
            </a:r>
            <a:br>
              <a:rPr lang="en" sz="1300" b="1">
                <a:solidFill>
                  <a:schemeClr val="dk1"/>
                </a:solidFill>
              </a:rPr>
            </a:br>
            <a:endParaRPr sz="1300" b="1">
              <a:solidFill>
                <a:schemeClr val="dk1"/>
              </a:solidFill>
            </a:endParaRPr>
          </a:p>
          <a:p>
            <a:pPr marL="45720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Char char="●"/>
            </a:pPr>
            <a:r>
              <a:rPr lang="en" sz="1300" b="1">
                <a:solidFill>
                  <a:schemeClr val="dk1"/>
                </a:solidFill>
              </a:rPr>
              <a:t>validate structured output</a:t>
            </a:r>
            <a:br>
              <a:rPr lang="en" sz="1300" b="1">
                <a:solidFill>
                  <a:schemeClr val="dk1"/>
                </a:solidFill>
              </a:rPr>
            </a:br>
            <a:endParaRPr sz="1300" b="1">
              <a:solidFill>
                <a:schemeClr val="dk1"/>
              </a:solidFill>
            </a:endParaRPr>
          </a:p>
          <a:p>
            <a:pPr marL="45720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Char char="●"/>
            </a:pPr>
            <a:r>
              <a:rPr lang="en" sz="1300" b="1">
                <a:solidFill>
                  <a:schemeClr val="dk1"/>
                </a:solidFill>
              </a:rPr>
              <a:t>decide whether to continue, stop, or fail the workflow</a:t>
            </a:r>
            <a:endParaRPr sz="1300" b="1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1800"/>
              </a:spcBef>
              <a:spcAft>
                <a:spcPts val="0"/>
              </a:spcAft>
              <a:buNone/>
            </a:pPr>
            <a:r>
              <a:rPr lang="en" sz="1300" b="1">
                <a:solidFill>
                  <a:schemeClr val="dk1"/>
                </a:solidFill>
              </a:rPr>
              <a:t>Key characteristics of a Sequential Workflow</a:t>
            </a:r>
            <a:endParaRPr sz="1300" b="1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300" b="1">
                <a:solidFill>
                  <a:schemeClr val="dk1"/>
                </a:solidFill>
              </a:rPr>
              <a:t>✔ Linear, ordered execution</a:t>
            </a:r>
            <a:br>
              <a:rPr lang="en" sz="1300" b="1">
                <a:solidFill>
                  <a:schemeClr val="dk1"/>
                </a:solidFill>
              </a:rPr>
            </a:br>
            <a:r>
              <a:rPr lang="en" sz="1300" b="1">
                <a:solidFill>
                  <a:schemeClr val="dk1"/>
                </a:solidFill>
              </a:rPr>
              <a:t> ✔ Each step depends on the previous step’s output</a:t>
            </a:r>
            <a:br>
              <a:rPr lang="en" sz="1300" b="1">
                <a:solidFill>
                  <a:schemeClr val="dk1"/>
                </a:solidFill>
              </a:rPr>
            </a:br>
            <a:r>
              <a:rPr lang="en" sz="1300" b="1">
                <a:solidFill>
                  <a:schemeClr val="dk1"/>
                </a:solidFill>
              </a:rPr>
              <a:t> ✔ Structured inputs and outputs</a:t>
            </a:r>
            <a:br>
              <a:rPr lang="en" sz="1300" b="1">
                <a:solidFill>
                  <a:schemeClr val="dk1"/>
                </a:solidFill>
              </a:rPr>
            </a:br>
            <a:r>
              <a:rPr lang="en" sz="1300" b="1">
                <a:solidFill>
                  <a:schemeClr val="dk1"/>
                </a:solidFill>
              </a:rPr>
              <a:t> ✔ Easy to audit, test, and monitor</a:t>
            </a:r>
            <a:br>
              <a:rPr lang="en" sz="1300" b="1">
                <a:solidFill>
                  <a:schemeClr val="dk1"/>
                </a:solidFill>
              </a:rPr>
            </a:br>
            <a:r>
              <a:rPr lang="en" sz="1300" b="1">
                <a:solidFill>
                  <a:schemeClr val="dk1"/>
                </a:solidFill>
              </a:rPr>
              <a:t> ✔ Ideal for regulated and enterprise workflows</a:t>
            </a:r>
            <a:endParaRPr sz="1300" b="1">
              <a:solidFill>
                <a:schemeClr val="dk1"/>
              </a:solidFill>
            </a:endParaRPr>
          </a:p>
          <a:p>
            <a:pPr marL="381000" marR="38100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1300" b="1">
              <a:solidFill>
                <a:schemeClr val="dk1"/>
              </a:solidFill>
            </a:endParaRPr>
          </a:p>
          <a:p>
            <a:pPr marL="45720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sz="1300" b="1">
              <a:solidFill>
                <a:schemeClr val="dk1"/>
              </a:solidFill>
              <a:highlight>
                <a:schemeClr val="lt1"/>
              </a:highlight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1300" b="1">
              <a:solidFill>
                <a:schemeClr val="dk1"/>
              </a:solidFill>
              <a:highlight>
                <a:schemeClr val="dk1"/>
              </a:highlight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endParaRPr sz="1300" b="1">
              <a:solidFill>
                <a:schemeClr val="dk1"/>
              </a:solidFill>
              <a:highlight>
                <a:schemeClr val="dk1"/>
              </a:highlight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1" name="Google Shape;591;p72"/>
          <p:cNvSpPr txBox="1">
            <a:spLocks noGrp="1"/>
          </p:cNvSpPr>
          <p:nvPr>
            <p:ph type="title"/>
          </p:nvPr>
        </p:nvSpPr>
        <p:spPr>
          <a:xfrm>
            <a:off x="143100" y="2160775"/>
            <a:ext cx="8857800" cy="5250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Demonstration</a:t>
            </a:r>
            <a:endParaRPr sz="30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4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7" name="Google Shape;467;p52"/>
          <p:cNvSpPr txBox="1">
            <a:spLocks noGrp="1"/>
          </p:cNvSpPr>
          <p:nvPr>
            <p:ph type="title"/>
          </p:nvPr>
        </p:nvSpPr>
        <p:spPr>
          <a:xfrm>
            <a:off x="143100" y="93000"/>
            <a:ext cx="8857800" cy="5250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500" dirty="0"/>
              <a:t>Producing Structured Output with Agents</a:t>
            </a:r>
            <a:endParaRPr sz="3500" dirty="0"/>
          </a:p>
        </p:txBody>
      </p:sp>
      <p:sp>
        <p:nvSpPr>
          <p:cNvPr id="468" name="Google Shape;468;p52"/>
          <p:cNvSpPr txBox="1">
            <a:spLocks noGrp="1"/>
          </p:cNvSpPr>
          <p:nvPr>
            <p:ph type="subTitle" idx="1"/>
          </p:nvPr>
        </p:nvSpPr>
        <p:spPr>
          <a:xfrm>
            <a:off x="6775278" y="3560565"/>
            <a:ext cx="2001600" cy="12474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Briefly describe the contents of the presentation or the purpose of the meeting. Tell your audience what to expect.</a:t>
            </a:r>
            <a:endParaRPr/>
          </a:p>
        </p:txBody>
      </p:sp>
      <p:sp>
        <p:nvSpPr>
          <p:cNvPr id="469" name="Google Shape;469;p52"/>
          <p:cNvSpPr txBox="1">
            <a:spLocks noGrp="1"/>
          </p:cNvSpPr>
          <p:nvPr>
            <p:ph type="subTitle" idx="2"/>
          </p:nvPr>
        </p:nvSpPr>
        <p:spPr>
          <a:xfrm>
            <a:off x="143100" y="768600"/>
            <a:ext cx="6276900" cy="367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 dirty="0"/>
              <a:t>Why is structured output important?</a:t>
            </a:r>
            <a:endParaRPr sz="1900" dirty="0"/>
          </a:p>
        </p:txBody>
      </p:sp>
      <p:sp>
        <p:nvSpPr>
          <p:cNvPr id="470" name="Google Shape;470;p52"/>
          <p:cNvSpPr txBox="1"/>
          <p:nvPr/>
        </p:nvSpPr>
        <p:spPr>
          <a:xfrm>
            <a:off x="143100" y="1288898"/>
            <a:ext cx="7771500" cy="30738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dirty="0">
                <a:solidFill>
                  <a:schemeClr val="dk1"/>
                </a:solidFill>
              </a:rPr>
              <a:t>Structured output is important because it makes AI </a:t>
            </a:r>
            <a:r>
              <a:rPr lang="en" sz="1500" b="1" dirty="0">
                <a:solidFill>
                  <a:schemeClr val="dk1"/>
                </a:solidFill>
              </a:rPr>
              <a:t>reliable, automatable, and safe to integrate into real systems</a:t>
            </a:r>
            <a:r>
              <a:rPr lang="en" sz="1500" dirty="0">
                <a:solidFill>
                  <a:schemeClr val="dk1"/>
                </a:solidFill>
              </a:rPr>
              <a:t>.</a:t>
            </a:r>
            <a:endParaRPr sz="1500" b="1" dirty="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500" b="1" dirty="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>
                <a:solidFill>
                  <a:schemeClr val="dk1"/>
                </a:solidFill>
              </a:rPr>
              <a:t>We can enable </a:t>
            </a:r>
            <a:r>
              <a:rPr lang="en" sz="1600" b="1" dirty="0">
                <a:solidFill>
                  <a:schemeClr val="dk1"/>
                </a:solidFill>
              </a:rPr>
              <a:t>dynamic analysis of business rules</a:t>
            </a:r>
            <a:r>
              <a:rPr lang="en" sz="1600" dirty="0">
                <a:solidFill>
                  <a:schemeClr val="dk1"/>
                </a:solidFill>
              </a:rPr>
              <a:t>.</a:t>
            </a:r>
            <a:endParaRPr sz="1600" dirty="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500" dirty="0">
                <a:solidFill>
                  <a:schemeClr val="dk1"/>
                </a:solidFill>
              </a:rPr>
              <a:t>For example, a </a:t>
            </a:r>
            <a:r>
              <a:rPr lang="en" sz="1500" b="1" dirty="0">
                <a:solidFill>
                  <a:schemeClr val="dk1"/>
                </a:solidFill>
              </a:rPr>
              <a:t>fintech operating with Bitcoin and equities</a:t>
            </a:r>
            <a:r>
              <a:rPr lang="en" sz="1500" dirty="0">
                <a:solidFill>
                  <a:schemeClr val="dk1"/>
                </a:solidFill>
              </a:rPr>
              <a:t> needs to send </a:t>
            </a:r>
            <a:r>
              <a:rPr lang="en" sz="1500" b="1" dirty="0">
                <a:solidFill>
                  <a:schemeClr val="dk1"/>
                </a:solidFill>
              </a:rPr>
              <a:t>user-friendly notifications</a:t>
            </a:r>
            <a:r>
              <a:rPr lang="en" sz="1500" dirty="0">
                <a:solidFill>
                  <a:schemeClr val="dk1"/>
                </a:solidFill>
              </a:rPr>
              <a:t> about:</a:t>
            </a:r>
            <a:endParaRPr sz="1500" dirty="0">
              <a:solidFill>
                <a:schemeClr val="dk1"/>
              </a:solidFill>
            </a:endParaRPr>
          </a:p>
          <a:p>
            <a:pPr marL="457200" lvl="0" indent="-32385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500"/>
              <a:buChar char="●"/>
            </a:pPr>
            <a:r>
              <a:rPr lang="en" sz="1500" dirty="0">
                <a:solidFill>
                  <a:schemeClr val="dk1"/>
                </a:solidFill>
              </a:rPr>
              <a:t>new investments</a:t>
            </a:r>
            <a:endParaRPr sz="1500" dirty="0">
              <a:solidFill>
                <a:schemeClr val="dk1"/>
              </a:solidFill>
            </a:endParaRPr>
          </a:p>
          <a:p>
            <a:pPr marL="457200" lvl="0" indent="-3238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Char char="●"/>
            </a:pPr>
            <a:r>
              <a:rPr lang="en" sz="1500" dirty="0">
                <a:solidFill>
                  <a:schemeClr val="dk1"/>
                </a:solidFill>
              </a:rPr>
              <a:t>price appreciation and depreciation,</a:t>
            </a:r>
            <a:endParaRPr sz="1500" dirty="0">
              <a:solidFill>
                <a:schemeClr val="dk1"/>
              </a:solidFill>
            </a:endParaRPr>
          </a:p>
          <a:p>
            <a:pPr marL="457200" lvl="0" indent="-3238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Char char="●"/>
            </a:pPr>
            <a:r>
              <a:rPr lang="en" sz="1500" dirty="0">
                <a:solidFill>
                  <a:schemeClr val="dk1"/>
                </a:solidFill>
              </a:rPr>
              <a:t>market movements and growth trends.</a:t>
            </a:r>
            <a:endParaRPr sz="1600" dirty="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4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5" name="Google Shape;475;p53"/>
          <p:cNvSpPr txBox="1">
            <a:spLocks noGrp="1"/>
          </p:cNvSpPr>
          <p:nvPr>
            <p:ph type="title"/>
          </p:nvPr>
        </p:nvSpPr>
        <p:spPr>
          <a:xfrm>
            <a:off x="143100" y="93000"/>
            <a:ext cx="8857800" cy="5250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500"/>
              <a:t>Producing Structured Output with Agents</a:t>
            </a:r>
            <a:endParaRPr sz="3500"/>
          </a:p>
        </p:txBody>
      </p:sp>
      <p:sp>
        <p:nvSpPr>
          <p:cNvPr id="476" name="Google Shape;476;p53"/>
          <p:cNvSpPr txBox="1">
            <a:spLocks noGrp="1"/>
          </p:cNvSpPr>
          <p:nvPr>
            <p:ph type="subTitle" idx="1"/>
          </p:nvPr>
        </p:nvSpPr>
        <p:spPr>
          <a:xfrm>
            <a:off x="6775278" y="3560565"/>
            <a:ext cx="2001600" cy="12474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Briefly describe the contents of the presentation or the purpose of the meeting. Tell your audience what to expect.</a:t>
            </a:r>
            <a:endParaRPr/>
          </a:p>
        </p:txBody>
      </p:sp>
      <p:sp>
        <p:nvSpPr>
          <p:cNvPr id="477" name="Google Shape;477;p53"/>
          <p:cNvSpPr txBox="1">
            <a:spLocks noGrp="1"/>
          </p:cNvSpPr>
          <p:nvPr>
            <p:ph type="subTitle" idx="2"/>
          </p:nvPr>
        </p:nvSpPr>
        <p:spPr>
          <a:xfrm>
            <a:off x="143100" y="768600"/>
            <a:ext cx="6276900" cy="367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 dirty="0"/>
              <a:t>Why is structured output important?</a:t>
            </a:r>
            <a:endParaRPr sz="1900" dirty="0"/>
          </a:p>
        </p:txBody>
      </p:sp>
      <p:sp>
        <p:nvSpPr>
          <p:cNvPr id="478" name="Google Shape;478;p53"/>
          <p:cNvSpPr txBox="1"/>
          <p:nvPr/>
        </p:nvSpPr>
        <p:spPr>
          <a:xfrm>
            <a:off x="143100" y="1288898"/>
            <a:ext cx="7771500" cy="189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2385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500"/>
              <a:buChar char="●"/>
            </a:pPr>
            <a:r>
              <a:rPr lang="en" sz="1500" dirty="0">
                <a:solidFill>
                  <a:schemeClr val="dk1"/>
                </a:solidFill>
              </a:rPr>
              <a:t>We can design a </a:t>
            </a:r>
            <a:r>
              <a:rPr lang="en" sz="1500" b="1" dirty="0">
                <a:solidFill>
                  <a:schemeClr val="dk1"/>
                </a:solidFill>
              </a:rPr>
              <a:t>set of microservices</a:t>
            </a:r>
            <a:r>
              <a:rPr lang="en" sz="1500" dirty="0">
                <a:solidFill>
                  <a:schemeClr val="dk1"/>
                </a:solidFill>
              </a:rPr>
              <a:t>, exposing </a:t>
            </a:r>
            <a:r>
              <a:rPr lang="en" sz="1500" b="1" dirty="0">
                <a:solidFill>
                  <a:schemeClr val="dk1"/>
                </a:solidFill>
              </a:rPr>
              <a:t>APIs that receive data and instructions</a:t>
            </a:r>
            <a:r>
              <a:rPr lang="en" sz="1500" dirty="0">
                <a:solidFill>
                  <a:schemeClr val="dk1"/>
                </a:solidFill>
              </a:rPr>
              <a:t>, supported by </a:t>
            </a:r>
            <a:r>
              <a:rPr lang="en" sz="1500" b="1" dirty="0">
                <a:solidFill>
                  <a:schemeClr val="dk1"/>
                </a:solidFill>
              </a:rPr>
              <a:t>classes that can interact with one another</a:t>
            </a:r>
            <a:r>
              <a:rPr lang="en" sz="1500" dirty="0">
                <a:solidFill>
                  <a:schemeClr val="dk1"/>
                </a:solidFill>
              </a:rPr>
              <a:t>.</a:t>
            </a:r>
            <a:br>
              <a:rPr lang="en" sz="1500" dirty="0">
                <a:solidFill>
                  <a:schemeClr val="dk1"/>
                </a:solidFill>
              </a:rPr>
            </a:br>
            <a:r>
              <a:rPr lang="en" sz="1500" dirty="0">
                <a:solidFill>
                  <a:schemeClr val="dk1"/>
                </a:solidFill>
              </a:rPr>
              <a:t> Each class encapsulates its own </a:t>
            </a:r>
            <a:r>
              <a:rPr lang="en" sz="1500" b="1" dirty="0">
                <a:solidFill>
                  <a:schemeClr val="dk1"/>
                </a:solidFill>
              </a:rPr>
              <a:t>AI-driven business logic</a:t>
            </a:r>
            <a:r>
              <a:rPr lang="en" sz="1500" dirty="0">
                <a:solidFill>
                  <a:schemeClr val="dk1"/>
                </a:solidFill>
              </a:rPr>
              <a:t> and is able to </a:t>
            </a:r>
            <a:r>
              <a:rPr lang="en" sz="1500" b="1" dirty="0">
                <a:solidFill>
                  <a:schemeClr val="dk1"/>
                </a:solidFill>
              </a:rPr>
              <a:t>orchestrate with other components</a:t>
            </a:r>
            <a:r>
              <a:rPr lang="en" sz="1500" dirty="0">
                <a:solidFill>
                  <a:schemeClr val="dk1"/>
                </a:solidFill>
              </a:rPr>
              <a:t>, producing </a:t>
            </a:r>
            <a:r>
              <a:rPr lang="en" sz="1500" b="1" dirty="0">
                <a:solidFill>
                  <a:schemeClr val="dk1"/>
                </a:solidFill>
              </a:rPr>
              <a:t>high-quality and consistent results</a:t>
            </a:r>
            <a:r>
              <a:rPr lang="en" sz="1500" dirty="0">
                <a:solidFill>
                  <a:schemeClr val="dk1"/>
                </a:solidFill>
              </a:rPr>
              <a:t>.</a:t>
            </a:r>
            <a:endParaRPr sz="1500" dirty="0">
              <a:solidFill>
                <a:schemeClr val="dk1"/>
              </a:solidFill>
            </a:endParaRPr>
          </a:p>
          <a:p>
            <a:pPr marL="457200" lvl="0" indent="0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endParaRPr sz="1500" dirty="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4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3" name="Google Shape;483;p54"/>
          <p:cNvSpPr txBox="1">
            <a:spLocks noGrp="1"/>
          </p:cNvSpPr>
          <p:nvPr>
            <p:ph type="title"/>
          </p:nvPr>
        </p:nvSpPr>
        <p:spPr>
          <a:xfrm>
            <a:off x="143100" y="0"/>
            <a:ext cx="8857800" cy="5250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Producing Structured Output with Agents</a:t>
            </a:r>
            <a:endParaRPr sz="3000"/>
          </a:p>
        </p:txBody>
      </p:sp>
      <p:sp>
        <p:nvSpPr>
          <p:cNvPr id="484" name="Google Shape;484;p54"/>
          <p:cNvSpPr txBox="1"/>
          <p:nvPr/>
        </p:nvSpPr>
        <p:spPr>
          <a:xfrm>
            <a:off x="143100" y="501968"/>
            <a:ext cx="7771500" cy="41395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500" dirty="0">
                <a:solidFill>
                  <a:schemeClr val="dk1"/>
                </a:solidFill>
              </a:rPr>
              <a:t>Another use case is leveraging </a:t>
            </a:r>
            <a:r>
              <a:rPr lang="en" sz="1500" b="1" dirty="0">
                <a:solidFill>
                  <a:schemeClr val="dk1"/>
                </a:solidFill>
              </a:rPr>
              <a:t>structured inputs</a:t>
            </a:r>
            <a:r>
              <a:rPr lang="en" sz="1500" dirty="0">
                <a:solidFill>
                  <a:schemeClr val="dk1"/>
                </a:solidFill>
              </a:rPr>
              <a:t>, such as </a:t>
            </a:r>
            <a:r>
              <a:rPr lang="en" sz="1500" b="1" dirty="0">
                <a:solidFill>
                  <a:schemeClr val="dk1"/>
                </a:solidFill>
              </a:rPr>
              <a:t>friendly, guided questions</a:t>
            </a:r>
            <a:r>
              <a:rPr lang="en" sz="1500" dirty="0">
                <a:solidFill>
                  <a:schemeClr val="dk1"/>
                </a:solidFill>
              </a:rPr>
              <a:t>, and connecting the </a:t>
            </a:r>
            <a:r>
              <a:rPr lang="en" sz="1500" b="1" dirty="0">
                <a:solidFill>
                  <a:schemeClr val="dk1"/>
                </a:solidFill>
              </a:rPr>
              <a:t>agent directly to database inputs</a:t>
            </a:r>
            <a:r>
              <a:rPr lang="en" sz="1500" dirty="0">
                <a:solidFill>
                  <a:schemeClr val="dk1"/>
                </a:solidFill>
              </a:rPr>
              <a:t>.</a:t>
            </a:r>
            <a:endParaRPr sz="1500" dirty="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500" dirty="0">
                <a:solidFill>
                  <a:schemeClr val="dk1"/>
                </a:solidFill>
              </a:rPr>
              <a:t>Additionally, we can:</a:t>
            </a:r>
            <a:endParaRPr sz="1500" dirty="0">
              <a:solidFill>
                <a:schemeClr val="dk1"/>
              </a:solidFill>
            </a:endParaRPr>
          </a:p>
          <a:p>
            <a:pPr marL="457200" lvl="0" indent="-32385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500"/>
              <a:buChar char="●"/>
            </a:pPr>
            <a:r>
              <a:rPr lang="en" sz="1500" dirty="0">
                <a:solidFill>
                  <a:schemeClr val="dk1"/>
                </a:solidFill>
              </a:rPr>
              <a:t>define </a:t>
            </a:r>
            <a:r>
              <a:rPr lang="en" sz="1500" b="1" dirty="0">
                <a:solidFill>
                  <a:schemeClr val="dk1"/>
                </a:solidFill>
              </a:rPr>
              <a:t>regex-based rules</a:t>
            </a:r>
            <a:r>
              <a:rPr lang="en" sz="1500" dirty="0">
                <a:solidFill>
                  <a:schemeClr val="dk1"/>
                </a:solidFill>
              </a:rPr>
              <a:t> for data filtering</a:t>
            </a:r>
            <a:endParaRPr sz="1500" dirty="0">
              <a:solidFill>
                <a:schemeClr val="dk1"/>
              </a:solidFill>
            </a:endParaRPr>
          </a:p>
          <a:p>
            <a:pPr marL="457200" lvl="0" indent="-3238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Char char="●"/>
            </a:pPr>
            <a:r>
              <a:rPr lang="en" sz="1500" dirty="0">
                <a:solidFill>
                  <a:schemeClr val="dk1"/>
                </a:solidFill>
              </a:rPr>
              <a:t>orchestrate </a:t>
            </a:r>
            <a:r>
              <a:rPr lang="en" sz="1500" b="1" dirty="0">
                <a:solidFill>
                  <a:schemeClr val="dk1"/>
                </a:solidFill>
              </a:rPr>
              <a:t>API workflows</a:t>
            </a:r>
            <a:endParaRPr sz="1500" dirty="0">
              <a:solidFill>
                <a:schemeClr val="dk1"/>
              </a:solidFill>
            </a:endParaRPr>
          </a:p>
          <a:p>
            <a:pPr marL="457200" lvl="0" indent="-3238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Char char="●"/>
            </a:pPr>
            <a:r>
              <a:rPr lang="en" sz="1500" dirty="0">
                <a:solidFill>
                  <a:schemeClr val="dk1"/>
                </a:solidFill>
              </a:rPr>
              <a:t>perform </a:t>
            </a:r>
            <a:r>
              <a:rPr lang="en" sz="1500" b="1" dirty="0">
                <a:solidFill>
                  <a:schemeClr val="dk1"/>
                </a:solidFill>
              </a:rPr>
              <a:t>data transformation and enrichment</a:t>
            </a:r>
            <a:endParaRPr sz="1500" dirty="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500" dirty="0">
                <a:solidFill>
                  <a:schemeClr val="dk1"/>
                </a:solidFill>
              </a:rPr>
              <a:t>In this context, </a:t>
            </a:r>
            <a:r>
              <a:rPr lang="en" sz="1500" b="1" dirty="0">
                <a:solidFill>
                  <a:schemeClr val="dk1"/>
                </a:solidFill>
              </a:rPr>
              <a:t>structured output</a:t>
            </a:r>
            <a:r>
              <a:rPr lang="en" sz="1500" dirty="0">
                <a:solidFill>
                  <a:schemeClr val="dk1"/>
                </a:solidFill>
              </a:rPr>
              <a:t> allows us to make our </a:t>
            </a:r>
            <a:r>
              <a:rPr lang="en" sz="1500" b="1" dirty="0">
                <a:solidFill>
                  <a:schemeClr val="dk1"/>
                </a:solidFill>
              </a:rPr>
              <a:t>APIs significantly more dynamic</a:t>
            </a:r>
            <a:r>
              <a:rPr lang="en" sz="1500" dirty="0">
                <a:solidFill>
                  <a:schemeClr val="dk1"/>
                </a:solidFill>
              </a:rPr>
              <a:t>, enabling them to produce </a:t>
            </a:r>
            <a:r>
              <a:rPr lang="en" sz="1500" b="1" dirty="0">
                <a:solidFill>
                  <a:schemeClr val="dk1"/>
                </a:solidFill>
              </a:rPr>
              <a:t>precise, actionable, and business-oriented information</a:t>
            </a:r>
            <a:r>
              <a:rPr lang="en" sz="1500" dirty="0">
                <a:solidFill>
                  <a:schemeClr val="dk1"/>
                </a:solidFill>
              </a:rPr>
              <a:t>.</a:t>
            </a:r>
            <a:endParaRPr sz="1500" dirty="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500" dirty="0">
                <a:solidFill>
                  <a:schemeClr val="dk1"/>
                </a:solidFill>
              </a:rPr>
              <a:t>What would traditionally require </a:t>
            </a:r>
            <a:r>
              <a:rPr lang="en" sz="1500" b="1" dirty="0">
                <a:solidFill>
                  <a:schemeClr val="dk1"/>
                </a:solidFill>
              </a:rPr>
              <a:t>two development sprints</a:t>
            </a:r>
            <a:r>
              <a:rPr lang="en" sz="1500" dirty="0">
                <a:solidFill>
                  <a:schemeClr val="dk1"/>
                </a:solidFill>
              </a:rPr>
              <a:t> to implement a complex architecture can be delivered in </a:t>
            </a:r>
            <a:r>
              <a:rPr lang="en" sz="1500" b="1" dirty="0">
                <a:solidFill>
                  <a:schemeClr val="dk1"/>
                </a:solidFill>
              </a:rPr>
              <a:t>significantly less time</a:t>
            </a:r>
            <a:r>
              <a:rPr lang="en" sz="1500" dirty="0">
                <a:solidFill>
                  <a:schemeClr val="dk1"/>
                </a:solidFill>
              </a:rPr>
              <a:t> using </a:t>
            </a:r>
            <a:r>
              <a:rPr lang="en" sz="1500" b="1" dirty="0">
                <a:solidFill>
                  <a:schemeClr val="dk1"/>
                </a:solidFill>
              </a:rPr>
              <a:t>structured output</a:t>
            </a:r>
            <a:r>
              <a:rPr lang="en" sz="1500" dirty="0">
                <a:solidFill>
                  <a:schemeClr val="dk1"/>
                </a:solidFill>
              </a:rPr>
              <a:t>, with </a:t>
            </a:r>
            <a:r>
              <a:rPr lang="en" sz="1500" b="1" dirty="0">
                <a:solidFill>
                  <a:schemeClr val="dk1"/>
                </a:solidFill>
              </a:rPr>
              <a:t>greater predictability, lower complexity, and faster time to value</a:t>
            </a:r>
            <a:r>
              <a:rPr lang="en" sz="1500" dirty="0">
                <a:solidFill>
                  <a:schemeClr val="dk1"/>
                </a:solidFill>
              </a:rPr>
              <a:t>.</a:t>
            </a:r>
            <a:endParaRPr sz="1500" dirty="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4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9" name="Google Shape;489;p55"/>
          <p:cNvSpPr txBox="1">
            <a:spLocks noGrp="1"/>
          </p:cNvSpPr>
          <p:nvPr>
            <p:ph type="title"/>
          </p:nvPr>
        </p:nvSpPr>
        <p:spPr>
          <a:xfrm>
            <a:off x="143100" y="2160775"/>
            <a:ext cx="8857800" cy="5250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Demonstration</a:t>
            </a:r>
            <a:endParaRPr sz="300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4" name="Google Shape;494;p5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</p:spPr>
        <p:txBody>
          <a:bodyPr spcFirstLastPara="1" wrap="square" lIns="0" tIns="0" rIns="0" bIns="0" anchor="b" anchorCtr="0">
            <a:spAutoFit/>
          </a:bodyPr>
          <a:lstStyle/>
          <a:p>
            <a:pPr lvl="0"/>
            <a:r>
              <a:rPr lang="en-CA" dirty="0" err="1"/>
              <a:t>Demonstratio</a:t>
            </a:r>
            <a:r>
              <a:rPr lang="en" dirty="0"/>
              <a:t>n</a:t>
            </a:r>
            <a:endParaRPr lang="en-CA" dirty="0">
              <a:sym typeface="Arial"/>
            </a:endParaRP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221594D7-5B7C-C941-5218-E940F90B296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</p:spPr>
        <p:txBody>
          <a:bodyPr/>
          <a:lstStyle/>
          <a:p>
            <a:r>
              <a:rPr lang="en-US" dirty="0"/>
              <a:t>PATCH /employees:</a:t>
            </a:r>
            <a:br>
              <a:rPr lang="en-US" dirty="0"/>
            </a:br>
            <a:r>
              <a:rPr lang="en-US" dirty="0"/>
              <a:t>Reads Chat Config, executes an Azure OpenAI agent that generates an </a:t>
            </a:r>
            <a:r>
              <a:rPr lang="en-US" dirty="0" err="1"/>
              <a:t>AIResponse</a:t>
            </a:r>
            <a:r>
              <a:rPr lang="en-US" dirty="0"/>
              <a:t>, which is used as a filter (</a:t>
            </a:r>
            <a:r>
              <a:rPr lang="en-US" dirty="0" err="1"/>
              <a:t>filter.AIAnswer</a:t>
            </a:r>
            <a:r>
              <a:rPr lang="en-US" dirty="0"/>
              <a:t>) to query the Employee Repository, and return the list of employees.</a:t>
            </a:r>
          </a:p>
          <a:p>
            <a:endParaRPr lang="en-US" dirty="0"/>
          </a:p>
          <a:p>
            <a:r>
              <a:rPr lang="en-US" dirty="0"/>
              <a:t>POST /agent-run:</a:t>
            </a:r>
            <a:br>
              <a:rPr lang="en-US" dirty="0"/>
            </a:br>
            <a:r>
              <a:rPr lang="en-US" dirty="0"/>
              <a:t>Reads Chat Config, executes an Azure OpenAI agent that produces a </a:t>
            </a:r>
            <a:r>
              <a:rPr lang="en-US" dirty="0" err="1"/>
              <a:t>PersonInfo</a:t>
            </a:r>
            <a:r>
              <a:rPr lang="en-US" dirty="0"/>
              <a:t> JSON, deserializes it, and returns the </a:t>
            </a:r>
            <a:r>
              <a:rPr lang="en-US" dirty="0" err="1"/>
              <a:t>PersonInfo</a:t>
            </a:r>
            <a:r>
              <a:rPr lang="en-US" dirty="0"/>
              <a:t> object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4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9" name="Google Shape;499;p57"/>
          <p:cNvSpPr txBox="1">
            <a:spLocks noGrp="1"/>
          </p:cNvSpPr>
          <p:nvPr>
            <p:ph type="title"/>
          </p:nvPr>
        </p:nvSpPr>
        <p:spPr>
          <a:xfrm>
            <a:off x="143100" y="-104537"/>
            <a:ext cx="8857800" cy="2680734"/>
          </a:xfrm>
          <a:prstGeom prst="rect">
            <a:avLst/>
          </a:prstGeom>
        </p:spPr>
        <p:txBody>
          <a:bodyPr spcFirstLastPara="1" wrap="square" lIns="0" tIns="0" rIns="0" bIns="0" anchor="b" anchorCtr="0">
            <a:sp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lang="en-CA" sz="2700" dirty="0">
              <a:latin typeface="Archivo"/>
              <a:ea typeface="Archivo"/>
              <a:cs typeface="Archivo"/>
              <a:sym typeface="Archivo"/>
            </a:endParaRPr>
          </a:p>
          <a:p>
            <a:pPr marL="0" lvl="0" indent="0" algn="ctr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lang="en-CA" sz="2700" dirty="0">
              <a:latin typeface="Archivo"/>
              <a:ea typeface="Archivo"/>
              <a:cs typeface="Archivo"/>
              <a:sym typeface="Archivo"/>
            </a:endParaRPr>
          </a:p>
          <a:p>
            <a:pPr marL="0" lvl="0" indent="0" algn="ctr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lang="en-CA" sz="2700" dirty="0">
              <a:latin typeface="Archivo"/>
              <a:ea typeface="Archivo"/>
              <a:cs typeface="Archivo"/>
              <a:sym typeface="Archivo"/>
            </a:endParaRPr>
          </a:p>
          <a:p>
            <a:pPr marL="0" lvl="0" indent="0" algn="ctr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-CA" sz="2700" dirty="0">
                <a:latin typeface="Archivo"/>
                <a:ea typeface="Archivo"/>
                <a:cs typeface="Archivo"/>
                <a:sym typeface="Archivo"/>
              </a:rPr>
              <a:t>Using an agent as a function tool</a:t>
            </a:r>
            <a:endParaRPr lang="en-CA" sz="3000" dirty="0"/>
          </a:p>
        </p:txBody>
      </p:sp>
      <p:sp>
        <p:nvSpPr>
          <p:cNvPr id="500" name="Google Shape;500;p57"/>
          <p:cNvSpPr txBox="1"/>
          <p:nvPr/>
        </p:nvSpPr>
        <p:spPr>
          <a:xfrm>
            <a:off x="294934" y="2571750"/>
            <a:ext cx="7771500" cy="15665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300" dirty="0">
                <a:solidFill>
                  <a:schemeClr val="dk1"/>
                </a:solidFill>
              </a:rPr>
              <a:t>An </a:t>
            </a:r>
            <a:r>
              <a:rPr lang="en" sz="1300" b="1" dirty="0">
                <a:solidFill>
                  <a:schemeClr val="dk1"/>
                </a:solidFill>
              </a:rPr>
              <a:t>agent as a function tool</a:t>
            </a:r>
            <a:r>
              <a:rPr lang="en" sz="1300" dirty="0">
                <a:solidFill>
                  <a:schemeClr val="dk1"/>
                </a:solidFill>
              </a:rPr>
              <a:t> means treating an AI agent </a:t>
            </a:r>
            <a:r>
              <a:rPr lang="en" sz="1300" b="1" dirty="0">
                <a:solidFill>
                  <a:schemeClr val="dk1"/>
                </a:solidFill>
              </a:rPr>
              <a:t>like a callable function</a:t>
            </a:r>
            <a:r>
              <a:rPr lang="en" sz="1300" dirty="0">
                <a:solidFill>
                  <a:schemeClr val="dk1"/>
                </a:solidFill>
              </a:rPr>
              <a:t> inside your system — with </a:t>
            </a:r>
            <a:r>
              <a:rPr lang="en" sz="1300" b="1" dirty="0">
                <a:solidFill>
                  <a:schemeClr val="dk1"/>
                </a:solidFill>
              </a:rPr>
              <a:t>defined inputs, a clear contract, and structured outputs</a:t>
            </a:r>
            <a:r>
              <a:rPr lang="en" sz="1300" dirty="0">
                <a:solidFill>
                  <a:schemeClr val="dk1"/>
                </a:solidFill>
              </a:rPr>
              <a:t>, instead of free-form conversation.</a:t>
            </a:r>
            <a:endParaRPr sz="1300" dirty="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300" dirty="0">
                <a:solidFill>
                  <a:schemeClr val="dk1"/>
                </a:solidFill>
              </a:rPr>
              <a:t>In other words:</a:t>
            </a:r>
            <a:endParaRPr sz="1300" dirty="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300" dirty="0">
                <a:solidFill>
                  <a:schemeClr val="dk1"/>
                </a:solidFill>
              </a:rPr>
              <a:t>👉 the agent behaves like </a:t>
            </a:r>
            <a:r>
              <a:rPr lang="en" sz="1300" b="1" dirty="0">
                <a:solidFill>
                  <a:schemeClr val="dk1"/>
                </a:solidFill>
              </a:rPr>
              <a:t>software</a:t>
            </a:r>
            <a:r>
              <a:rPr lang="en" sz="1300" dirty="0">
                <a:solidFill>
                  <a:schemeClr val="dk1"/>
                </a:solidFill>
              </a:rPr>
              <a:t>, not a chatbot</a:t>
            </a:r>
            <a:endParaRPr sz="1500" dirty="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5" name="Google Shape;505;p58"/>
          <p:cNvSpPr txBox="1">
            <a:spLocks noGrp="1"/>
          </p:cNvSpPr>
          <p:nvPr>
            <p:ph type="title"/>
          </p:nvPr>
        </p:nvSpPr>
        <p:spPr>
          <a:xfrm>
            <a:off x="143100" y="201189"/>
            <a:ext cx="8857800" cy="43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2700">
              <a:latin typeface="Archivo"/>
              <a:ea typeface="Archivo"/>
              <a:cs typeface="Archivo"/>
              <a:sym typeface="Archivo"/>
            </a:endParaRPr>
          </a:p>
          <a:p>
            <a:pPr marL="0" lvl="0" indent="0" algn="ctr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2700">
              <a:latin typeface="Archivo"/>
              <a:ea typeface="Archivo"/>
              <a:cs typeface="Archivo"/>
              <a:sym typeface="Archivo"/>
            </a:endParaRPr>
          </a:p>
          <a:p>
            <a:pPr marL="0" lvl="0" indent="0" algn="ctr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2700">
              <a:latin typeface="Archivo"/>
              <a:ea typeface="Archivo"/>
              <a:cs typeface="Archivo"/>
              <a:sym typeface="Archivo"/>
            </a:endParaRPr>
          </a:p>
          <a:p>
            <a:pPr marL="0" lvl="0" indent="0" algn="ctr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2700">
                <a:latin typeface="Archivo"/>
                <a:ea typeface="Archivo"/>
                <a:cs typeface="Archivo"/>
                <a:sym typeface="Archivo"/>
              </a:rPr>
              <a:t>Using an agent as a function tool</a:t>
            </a:r>
            <a:endParaRPr sz="3000"/>
          </a:p>
        </p:txBody>
      </p:sp>
      <p:sp>
        <p:nvSpPr>
          <p:cNvPr id="506" name="Google Shape;506;p58"/>
          <p:cNvSpPr txBox="1"/>
          <p:nvPr/>
        </p:nvSpPr>
        <p:spPr>
          <a:xfrm>
            <a:off x="278750" y="703850"/>
            <a:ext cx="7771500" cy="505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1800"/>
              </a:spcBef>
              <a:spcAft>
                <a:spcPts val="0"/>
              </a:spcAft>
              <a:buNone/>
            </a:pPr>
            <a:r>
              <a:rPr lang="en" sz="1800" b="1" dirty="0">
                <a:solidFill>
                  <a:schemeClr val="dk1"/>
                </a:solidFill>
              </a:rPr>
              <a:t>Core idea</a:t>
            </a:r>
            <a:endParaRPr sz="1800" b="1" dirty="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chemeClr val="dk1"/>
                </a:solidFill>
              </a:rPr>
              <a:t>Traditional agent:</a:t>
            </a:r>
            <a:endParaRPr sz="1200" dirty="0">
              <a:solidFill>
                <a:schemeClr val="dk1"/>
              </a:solidFill>
            </a:endParaRPr>
          </a:p>
          <a:p>
            <a:pPr marL="457200" lvl="0" indent="-3048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lang="en" sz="1200" dirty="0">
                <a:solidFill>
                  <a:schemeClr val="dk1"/>
                </a:solidFill>
              </a:rPr>
              <a:t>Conversational</a:t>
            </a:r>
            <a:br>
              <a:rPr lang="en" sz="1200" dirty="0">
                <a:solidFill>
                  <a:schemeClr val="dk1"/>
                </a:solidFill>
              </a:rPr>
            </a:br>
            <a:endParaRPr sz="1200" dirty="0">
              <a:solidFill>
                <a:schemeClr val="dk1"/>
              </a:solidFill>
            </a:endParaRPr>
          </a:p>
          <a:p>
            <a:pPr marL="45720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lang="en" sz="1200" dirty="0">
                <a:solidFill>
                  <a:schemeClr val="dk1"/>
                </a:solidFill>
              </a:rPr>
              <a:t>Unstructured text output</a:t>
            </a:r>
            <a:br>
              <a:rPr lang="en" sz="1200" dirty="0">
                <a:solidFill>
                  <a:schemeClr val="dk1"/>
                </a:solidFill>
              </a:rPr>
            </a:br>
            <a:endParaRPr sz="1200" dirty="0">
              <a:solidFill>
                <a:schemeClr val="dk1"/>
              </a:solidFill>
            </a:endParaRPr>
          </a:p>
          <a:p>
            <a:pPr marL="45720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lang="en" sz="1200" dirty="0">
                <a:solidFill>
                  <a:schemeClr val="dk1"/>
                </a:solidFill>
              </a:rPr>
              <a:t>Hard to integrate</a:t>
            </a:r>
            <a:br>
              <a:rPr lang="en" sz="1200" dirty="0">
                <a:solidFill>
                  <a:schemeClr val="dk1"/>
                </a:solidFill>
              </a:rPr>
            </a:br>
            <a:endParaRPr sz="1200" dirty="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200" b="1" dirty="0">
                <a:solidFill>
                  <a:schemeClr val="dk1"/>
                </a:solidFill>
              </a:rPr>
              <a:t>Agent as a function tool:</a:t>
            </a:r>
            <a:endParaRPr sz="1200" b="1" dirty="0">
              <a:solidFill>
                <a:schemeClr val="dk1"/>
              </a:solidFill>
            </a:endParaRPr>
          </a:p>
          <a:p>
            <a:pPr marL="457200" lvl="0" indent="-3048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lang="en" sz="1200" dirty="0">
                <a:solidFill>
                  <a:schemeClr val="dk1"/>
                </a:solidFill>
              </a:rPr>
              <a:t>Invoked programmatically</a:t>
            </a:r>
            <a:br>
              <a:rPr lang="en" sz="1200" dirty="0">
                <a:solidFill>
                  <a:schemeClr val="dk1"/>
                </a:solidFill>
              </a:rPr>
            </a:br>
            <a:endParaRPr sz="1200" dirty="0">
              <a:solidFill>
                <a:schemeClr val="dk1"/>
              </a:solidFill>
            </a:endParaRPr>
          </a:p>
          <a:p>
            <a:pPr marL="45720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lang="en" sz="1200" dirty="0">
                <a:solidFill>
                  <a:schemeClr val="dk1"/>
                </a:solidFill>
              </a:rPr>
              <a:t>Receives </a:t>
            </a:r>
            <a:r>
              <a:rPr lang="en" sz="1200" b="1" dirty="0">
                <a:solidFill>
                  <a:schemeClr val="dk1"/>
                </a:solidFill>
              </a:rPr>
              <a:t>structured input</a:t>
            </a:r>
            <a:br>
              <a:rPr lang="en" sz="1200" b="1" dirty="0">
                <a:solidFill>
                  <a:schemeClr val="dk1"/>
                </a:solidFill>
              </a:rPr>
            </a:br>
            <a:endParaRPr sz="1200" b="1" dirty="0">
              <a:solidFill>
                <a:schemeClr val="dk1"/>
              </a:solidFill>
            </a:endParaRPr>
          </a:p>
          <a:p>
            <a:pPr marL="45720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lang="en" sz="1200" dirty="0">
                <a:solidFill>
                  <a:schemeClr val="dk1"/>
                </a:solidFill>
              </a:rPr>
              <a:t>Returns </a:t>
            </a:r>
            <a:r>
              <a:rPr lang="en" sz="1200" b="1" dirty="0">
                <a:solidFill>
                  <a:schemeClr val="dk1"/>
                </a:solidFill>
              </a:rPr>
              <a:t>structured output</a:t>
            </a:r>
            <a:br>
              <a:rPr lang="en" sz="1200" b="1" dirty="0">
                <a:solidFill>
                  <a:schemeClr val="dk1"/>
                </a:solidFill>
              </a:rPr>
            </a:br>
            <a:endParaRPr sz="1200" b="1" dirty="0">
              <a:solidFill>
                <a:schemeClr val="dk1"/>
              </a:solidFill>
            </a:endParaRPr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 sz="1100" dirty="0">
                <a:solidFill>
                  <a:schemeClr val="dk1"/>
                </a:solidFill>
              </a:rPr>
              <a:t>Can be composed, validated, and reused</a:t>
            </a:r>
            <a:endParaRPr sz="1100" dirty="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1300" dirty="0">
              <a:solidFill>
                <a:schemeClr val="dk1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endParaRPr sz="1500" dirty="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Business Plan Presentation">
  <a:themeElements>
    <a:clrScheme name="Simple Light">
      <a:dk1>
        <a:srgbClr val="FFFFFF"/>
      </a:dk1>
      <a:lt1>
        <a:srgbClr val="2C2C2E"/>
      </a:lt1>
      <a:dk2>
        <a:srgbClr val="B5B5B7"/>
      </a:dk2>
      <a:lt2>
        <a:srgbClr val="D6DEE6"/>
      </a:lt2>
      <a:accent1>
        <a:srgbClr val="0141FA"/>
      </a:accent1>
      <a:accent2>
        <a:srgbClr val="0B67FF"/>
      </a:accent2>
      <a:accent3>
        <a:srgbClr val="3E319E"/>
      </a:accent3>
      <a:accent4>
        <a:srgbClr val="5920CA"/>
      </a:accent4>
      <a:accent5>
        <a:srgbClr val="9900FF"/>
      </a:accent5>
      <a:accent6>
        <a:srgbClr val="3C4043"/>
      </a:accent6>
      <a:hlink>
        <a:srgbClr val="B5B5B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1241</Words>
  <Application>Microsoft Macintosh PowerPoint</Application>
  <PresentationFormat>On-screen Show (16:9)</PresentationFormat>
  <Paragraphs>207</Paragraphs>
  <Slides>23</Slides>
  <Notes>23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29" baseType="lpstr">
      <vt:lpstr>Archivo SemiBold</vt:lpstr>
      <vt:lpstr>Roboto Mono</vt:lpstr>
      <vt:lpstr>Arial</vt:lpstr>
      <vt:lpstr>Archivo</vt:lpstr>
      <vt:lpstr>Archivo Light</vt:lpstr>
      <vt:lpstr>Business Plan Presentation</vt:lpstr>
      <vt:lpstr>I will cover the topics</vt:lpstr>
      <vt:lpstr>Producing Structured Output with Agents</vt:lpstr>
      <vt:lpstr>Producing Structured Output with Agents</vt:lpstr>
      <vt:lpstr>Producing Structured Output with Agents</vt:lpstr>
      <vt:lpstr>Producing Structured Output with Agents</vt:lpstr>
      <vt:lpstr>Demonstration</vt:lpstr>
      <vt:lpstr>Demonstration</vt:lpstr>
      <vt:lpstr>   Using an agent as a function tool</vt:lpstr>
      <vt:lpstr>   Using an agent as a function tool</vt:lpstr>
      <vt:lpstr>   Using an agent as a function tool</vt:lpstr>
      <vt:lpstr>Demonstration</vt:lpstr>
      <vt:lpstr>Business Plan Presentation</vt:lpstr>
      <vt:lpstr>   Using an agent as a function tool</vt:lpstr>
      <vt:lpstr>   Using an agent as a function tool</vt:lpstr>
      <vt:lpstr>   Using an agent as a function tool</vt:lpstr>
      <vt:lpstr>   Using an agent as a function tool</vt:lpstr>
      <vt:lpstr>   Using an agent as a function tool</vt:lpstr>
      <vt:lpstr>   Using an agent as a function tool</vt:lpstr>
      <vt:lpstr>   Using an agent as a function tool</vt:lpstr>
      <vt:lpstr>Does Microsoft have a way to create sequential AI workflows?</vt:lpstr>
      <vt:lpstr>Sequential Workflows</vt:lpstr>
      <vt:lpstr>Sequential Workflows</vt:lpstr>
      <vt:lpstr>Demonstration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Medhat Elmasry</cp:lastModifiedBy>
  <cp:revision>1</cp:revision>
  <dcterms:modified xsi:type="dcterms:W3CDTF">2026-01-12T20:17:29Z</dcterms:modified>
</cp:coreProperties>
</file>